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48F9C-1018-496B-AF91-34538E7A7D9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01AC8E2-DF2F-41A2-8841-C0D989E45D6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400" dirty="0" smtClean="0">
              <a:latin typeface="Arial" pitchFamily="34" charset="0"/>
              <a:cs typeface="Arial" pitchFamily="34" charset="0"/>
            </a:rPr>
            <a:t>Evaluasi Pembelajaran</a:t>
          </a:r>
          <a:endParaRPr lang="id-ID" sz="2400" dirty="0">
            <a:latin typeface="Arial" pitchFamily="34" charset="0"/>
            <a:cs typeface="Arial" pitchFamily="34" charset="0"/>
          </a:endParaRPr>
        </a:p>
      </dgm:t>
    </dgm:pt>
    <dgm:pt modelId="{B382FCBE-D1A5-4097-A689-C813D0D501D9}" type="parTrans" cxnId="{8878A418-61D9-4E22-8E83-E9E203E74944}">
      <dgm:prSet/>
      <dgm:spPr/>
      <dgm:t>
        <a:bodyPr/>
        <a:lstStyle/>
        <a:p>
          <a:endParaRPr lang="id-ID"/>
        </a:p>
      </dgm:t>
    </dgm:pt>
    <dgm:pt modelId="{C960791F-FB14-4A5E-B233-72058370EBE4}" type="sibTrans" cxnId="{8878A418-61D9-4E22-8E83-E9E203E74944}">
      <dgm:prSet/>
      <dgm:spPr/>
      <dgm:t>
        <a:bodyPr/>
        <a:lstStyle/>
        <a:p>
          <a:endParaRPr lang="id-ID"/>
        </a:p>
      </dgm:t>
    </dgm:pt>
    <dgm:pt modelId="{054BD531-F1EC-4151-8563-EB111E247C7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Fungsi Evaluasi</a:t>
          </a:r>
          <a:endParaRPr lang="id-ID" dirty="0"/>
        </a:p>
      </dgm:t>
    </dgm:pt>
    <dgm:pt modelId="{4E92C9DE-CFA8-444E-8CE5-C3CC55C91B13}" type="parTrans" cxnId="{FB370A0C-F879-448D-A1AE-CEBA15A35FB8}">
      <dgm:prSet/>
      <dgm:spPr/>
      <dgm:t>
        <a:bodyPr/>
        <a:lstStyle/>
        <a:p>
          <a:endParaRPr lang="id-ID"/>
        </a:p>
      </dgm:t>
    </dgm:pt>
    <dgm:pt modelId="{C24E2712-E211-4A56-A194-F46B0CC6478C}" type="sibTrans" cxnId="{FB370A0C-F879-448D-A1AE-CEBA15A35FB8}">
      <dgm:prSet/>
      <dgm:spPr/>
      <dgm:t>
        <a:bodyPr/>
        <a:lstStyle/>
        <a:p>
          <a:endParaRPr lang="id-ID"/>
        </a:p>
      </dgm:t>
    </dgm:pt>
    <dgm:pt modelId="{19FD5296-1E74-410A-A262-C632FD97A827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Prinsip Evaluasi</a:t>
          </a:r>
          <a:endParaRPr lang="id-ID" dirty="0"/>
        </a:p>
      </dgm:t>
    </dgm:pt>
    <dgm:pt modelId="{B919C3EA-C6C4-4AD1-8779-3C388F52AC69}" type="parTrans" cxnId="{293AD1A5-E542-4BF6-959C-2E9025596C2D}">
      <dgm:prSet/>
      <dgm:spPr/>
      <dgm:t>
        <a:bodyPr/>
        <a:lstStyle/>
        <a:p>
          <a:endParaRPr lang="id-ID"/>
        </a:p>
      </dgm:t>
    </dgm:pt>
    <dgm:pt modelId="{ABB84E62-3B26-4C5F-9B6B-F6ED793E9F47}" type="sibTrans" cxnId="{293AD1A5-E542-4BF6-959C-2E9025596C2D}">
      <dgm:prSet/>
      <dgm:spPr/>
      <dgm:t>
        <a:bodyPr/>
        <a:lstStyle/>
        <a:p>
          <a:endParaRPr lang="id-ID"/>
        </a:p>
      </dgm:t>
    </dgm:pt>
    <dgm:pt modelId="{DEBDC148-F310-4F4B-AA89-2F7E3F1FA395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Tujuan Evaluasi</a:t>
          </a:r>
          <a:endParaRPr lang="id-ID" dirty="0"/>
        </a:p>
      </dgm:t>
    </dgm:pt>
    <dgm:pt modelId="{E9EB21C7-83D6-4772-A8A3-54CA4061C823}" type="parTrans" cxnId="{B846ADB5-377E-4143-9C49-5891AF6C6D49}">
      <dgm:prSet/>
      <dgm:spPr/>
      <dgm:t>
        <a:bodyPr/>
        <a:lstStyle/>
        <a:p>
          <a:endParaRPr lang="id-ID"/>
        </a:p>
      </dgm:t>
    </dgm:pt>
    <dgm:pt modelId="{13C19841-318B-402D-933D-1F0B7B38A254}" type="sibTrans" cxnId="{B846ADB5-377E-4143-9C49-5891AF6C6D49}">
      <dgm:prSet/>
      <dgm:spPr/>
      <dgm:t>
        <a:bodyPr/>
        <a:lstStyle/>
        <a:p>
          <a:endParaRPr lang="id-ID"/>
        </a:p>
      </dgm:t>
    </dgm:pt>
    <dgm:pt modelId="{D9B4E6F7-9793-4202-B33C-9EE8A2FED06F}" type="pres">
      <dgm:prSet presAssocID="{46748F9C-1018-496B-AF91-34538E7A7D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340D4963-DD2F-4C2F-ADCE-E3659423D5E7}" type="pres">
      <dgm:prSet presAssocID="{C01AC8E2-DF2F-41A2-8841-C0D989E45D6A}" presName="singleCycle" presStyleCnt="0"/>
      <dgm:spPr/>
    </dgm:pt>
    <dgm:pt modelId="{45EFF044-EA51-45AB-BF66-D8D1F3ADE978}" type="pres">
      <dgm:prSet presAssocID="{C01AC8E2-DF2F-41A2-8841-C0D989E45D6A}" presName="singleCenter" presStyleLbl="node1" presStyleIdx="0" presStyleCnt="4" custScaleX="289808" custLinFactNeighborX="-5858" custLinFactNeighborY="-50045">
        <dgm:presLayoutVars>
          <dgm:chMax val="7"/>
          <dgm:chPref val="7"/>
        </dgm:presLayoutVars>
      </dgm:prSet>
      <dgm:spPr/>
      <dgm:t>
        <a:bodyPr/>
        <a:lstStyle/>
        <a:p>
          <a:endParaRPr lang="id-ID"/>
        </a:p>
      </dgm:t>
    </dgm:pt>
    <dgm:pt modelId="{878A6CE8-3314-4734-90CB-66661341AA4F}" type="pres">
      <dgm:prSet presAssocID="{4E92C9DE-CFA8-444E-8CE5-C3CC55C91B13}" presName="Name56" presStyleLbl="parChTrans1D2" presStyleIdx="0" presStyleCnt="3"/>
      <dgm:spPr/>
      <dgm:t>
        <a:bodyPr/>
        <a:lstStyle/>
        <a:p>
          <a:endParaRPr lang="id-ID"/>
        </a:p>
      </dgm:t>
    </dgm:pt>
    <dgm:pt modelId="{DBDF73BB-70E8-4B81-812D-FE3B40F7B60A}" type="pres">
      <dgm:prSet presAssocID="{054BD531-F1EC-4151-8563-EB111E247C7E}" presName="text0" presStyleLbl="node1" presStyleIdx="1" presStyleCnt="4" custScaleX="340759" custRadScaleRad="62677" custRadScaleInc="-2828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FC8D89-4D14-466A-A3D2-3940FFB011BB}" type="pres">
      <dgm:prSet presAssocID="{B919C3EA-C6C4-4AD1-8779-3C388F52AC69}" presName="Name56" presStyleLbl="parChTrans1D2" presStyleIdx="1" presStyleCnt="3"/>
      <dgm:spPr/>
      <dgm:t>
        <a:bodyPr/>
        <a:lstStyle/>
        <a:p>
          <a:endParaRPr lang="id-ID"/>
        </a:p>
      </dgm:t>
    </dgm:pt>
    <dgm:pt modelId="{FD4F7055-6B4F-4B91-B85F-697164E727BD}" type="pres">
      <dgm:prSet presAssocID="{19FD5296-1E74-410A-A262-C632FD97A827}" presName="text0" presStyleLbl="node1" presStyleIdx="2" presStyleCnt="4" custScaleX="291038" custRadScaleRad="122631" custRadScaleInc="-7368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5B9940-6B00-49ED-AEFD-CD99D4A86D16}" type="pres">
      <dgm:prSet presAssocID="{E9EB21C7-83D6-4772-A8A3-54CA4061C823}" presName="Name56" presStyleLbl="parChTrans1D2" presStyleIdx="2" presStyleCnt="3"/>
      <dgm:spPr/>
      <dgm:t>
        <a:bodyPr/>
        <a:lstStyle/>
        <a:p>
          <a:endParaRPr lang="id-ID"/>
        </a:p>
      </dgm:t>
    </dgm:pt>
    <dgm:pt modelId="{81F25931-50B1-43D5-B3B9-1CBDEA736729}" type="pres">
      <dgm:prSet presAssocID="{DEBDC148-F310-4F4B-AA89-2F7E3F1FA395}" presName="text0" presStyleLbl="node1" presStyleIdx="3" presStyleCnt="4" custScaleX="282098" custRadScaleRad="137717" custRadScaleInc="716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508D501-F6E6-4D44-822B-675C525C0B21}" type="presOf" srcId="{B919C3EA-C6C4-4AD1-8779-3C388F52AC69}" destId="{B5FC8D89-4D14-466A-A3D2-3940FFB011BB}" srcOrd="0" destOrd="0" presId="urn:microsoft.com/office/officeart/2008/layout/RadialCluster"/>
    <dgm:cxn modelId="{B10E111B-467C-412A-9FA9-9034B7717402}" type="presOf" srcId="{19FD5296-1E74-410A-A262-C632FD97A827}" destId="{FD4F7055-6B4F-4B91-B85F-697164E727BD}" srcOrd="0" destOrd="0" presId="urn:microsoft.com/office/officeart/2008/layout/RadialCluster"/>
    <dgm:cxn modelId="{FB370A0C-F879-448D-A1AE-CEBA15A35FB8}" srcId="{C01AC8E2-DF2F-41A2-8841-C0D989E45D6A}" destId="{054BD531-F1EC-4151-8563-EB111E247C7E}" srcOrd="0" destOrd="0" parTransId="{4E92C9DE-CFA8-444E-8CE5-C3CC55C91B13}" sibTransId="{C24E2712-E211-4A56-A194-F46B0CC6478C}"/>
    <dgm:cxn modelId="{FF004072-B7CD-49B1-ABBD-AA5923472E5E}" type="presOf" srcId="{4E92C9DE-CFA8-444E-8CE5-C3CC55C91B13}" destId="{878A6CE8-3314-4734-90CB-66661341AA4F}" srcOrd="0" destOrd="0" presId="urn:microsoft.com/office/officeart/2008/layout/RadialCluster"/>
    <dgm:cxn modelId="{B846ADB5-377E-4143-9C49-5891AF6C6D49}" srcId="{C01AC8E2-DF2F-41A2-8841-C0D989E45D6A}" destId="{DEBDC148-F310-4F4B-AA89-2F7E3F1FA395}" srcOrd="2" destOrd="0" parTransId="{E9EB21C7-83D6-4772-A8A3-54CA4061C823}" sibTransId="{13C19841-318B-402D-933D-1F0B7B38A254}"/>
    <dgm:cxn modelId="{8F2D134F-550C-40DB-BEFB-0C34C1FE9B7C}" type="presOf" srcId="{DEBDC148-F310-4F4B-AA89-2F7E3F1FA395}" destId="{81F25931-50B1-43D5-B3B9-1CBDEA736729}" srcOrd="0" destOrd="0" presId="urn:microsoft.com/office/officeart/2008/layout/RadialCluster"/>
    <dgm:cxn modelId="{F9F8154F-AB8A-4CB6-89E0-F6EFC66B9C8E}" type="presOf" srcId="{E9EB21C7-83D6-4772-A8A3-54CA4061C823}" destId="{AA5B9940-6B00-49ED-AEFD-CD99D4A86D16}" srcOrd="0" destOrd="0" presId="urn:microsoft.com/office/officeart/2008/layout/RadialCluster"/>
    <dgm:cxn modelId="{FD13710B-CF7D-4026-B8EA-B3841133C93E}" type="presOf" srcId="{054BD531-F1EC-4151-8563-EB111E247C7E}" destId="{DBDF73BB-70E8-4B81-812D-FE3B40F7B60A}" srcOrd="0" destOrd="0" presId="urn:microsoft.com/office/officeart/2008/layout/RadialCluster"/>
    <dgm:cxn modelId="{8878A418-61D9-4E22-8E83-E9E203E74944}" srcId="{46748F9C-1018-496B-AF91-34538E7A7D97}" destId="{C01AC8E2-DF2F-41A2-8841-C0D989E45D6A}" srcOrd="0" destOrd="0" parTransId="{B382FCBE-D1A5-4097-A689-C813D0D501D9}" sibTransId="{C960791F-FB14-4A5E-B233-72058370EBE4}"/>
    <dgm:cxn modelId="{3679E48A-E380-42BC-88D1-8F41B2D042BA}" type="presOf" srcId="{46748F9C-1018-496B-AF91-34538E7A7D97}" destId="{D9B4E6F7-9793-4202-B33C-9EE8A2FED06F}" srcOrd="0" destOrd="0" presId="urn:microsoft.com/office/officeart/2008/layout/RadialCluster"/>
    <dgm:cxn modelId="{E89F731A-0B4B-41D7-B7DE-4C375462B1C1}" type="presOf" srcId="{C01AC8E2-DF2F-41A2-8841-C0D989E45D6A}" destId="{45EFF044-EA51-45AB-BF66-D8D1F3ADE978}" srcOrd="0" destOrd="0" presId="urn:microsoft.com/office/officeart/2008/layout/RadialCluster"/>
    <dgm:cxn modelId="{293AD1A5-E542-4BF6-959C-2E9025596C2D}" srcId="{C01AC8E2-DF2F-41A2-8841-C0D989E45D6A}" destId="{19FD5296-1E74-410A-A262-C632FD97A827}" srcOrd="1" destOrd="0" parTransId="{B919C3EA-C6C4-4AD1-8779-3C388F52AC69}" sibTransId="{ABB84E62-3B26-4C5F-9B6B-F6ED793E9F47}"/>
    <dgm:cxn modelId="{C87D357D-F72B-4813-BD69-34B8ACA11CF3}" type="presParOf" srcId="{D9B4E6F7-9793-4202-B33C-9EE8A2FED06F}" destId="{340D4963-DD2F-4C2F-ADCE-E3659423D5E7}" srcOrd="0" destOrd="0" presId="urn:microsoft.com/office/officeart/2008/layout/RadialCluster"/>
    <dgm:cxn modelId="{9E227800-4546-483C-9ED6-5912115C63F1}" type="presParOf" srcId="{340D4963-DD2F-4C2F-ADCE-E3659423D5E7}" destId="{45EFF044-EA51-45AB-BF66-D8D1F3ADE978}" srcOrd="0" destOrd="0" presId="urn:microsoft.com/office/officeart/2008/layout/RadialCluster"/>
    <dgm:cxn modelId="{7BF75468-E1F5-4733-9708-848AD76761A4}" type="presParOf" srcId="{340D4963-DD2F-4C2F-ADCE-E3659423D5E7}" destId="{878A6CE8-3314-4734-90CB-66661341AA4F}" srcOrd="1" destOrd="0" presId="urn:microsoft.com/office/officeart/2008/layout/RadialCluster"/>
    <dgm:cxn modelId="{C8310C6B-497B-42C6-950E-571CAE910EF5}" type="presParOf" srcId="{340D4963-DD2F-4C2F-ADCE-E3659423D5E7}" destId="{DBDF73BB-70E8-4B81-812D-FE3B40F7B60A}" srcOrd="2" destOrd="0" presId="urn:microsoft.com/office/officeart/2008/layout/RadialCluster"/>
    <dgm:cxn modelId="{7F118913-C7DC-452D-907F-EA52D8DEC4B9}" type="presParOf" srcId="{340D4963-DD2F-4C2F-ADCE-E3659423D5E7}" destId="{B5FC8D89-4D14-466A-A3D2-3940FFB011BB}" srcOrd="3" destOrd="0" presId="urn:microsoft.com/office/officeart/2008/layout/RadialCluster"/>
    <dgm:cxn modelId="{5E1B77D8-FD45-4FC3-89D9-A20936E14C1B}" type="presParOf" srcId="{340D4963-DD2F-4C2F-ADCE-E3659423D5E7}" destId="{FD4F7055-6B4F-4B91-B85F-697164E727BD}" srcOrd="4" destOrd="0" presId="urn:microsoft.com/office/officeart/2008/layout/RadialCluster"/>
    <dgm:cxn modelId="{85B64595-E2AB-4D88-9FC2-FCB617103370}" type="presParOf" srcId="{340D4963-DD2F-4C2F-ADCE-E3659423D5E7}" destId="{AA5B9940-6B00-49ED-AEFD-CD99D4A86D16}" srcOrd="5" destOrd="0" presId="urn:microsoft.com/office/officeart/2008/layout/RadialCluster"/>
    <dgm:cxn modelId="{4CD38ED7-ECEF-4C0A-B578-A834402F84D6}" type="presParOf" srcId="{340D4963-DD2F-4C2F-ADCE-E3659423D5E7}" destId="{81F25931-50B1-43D5-B3B9-1CBDEA73672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EDD3C1-56F0-4F8F-8A59-C0080684C64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53A9448-5D80-4745-8511-BF3CA9DC0CF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Lagkah perencanaan</a:t>
          </a:r>
          <a:endParaRPr lang="id-ID" dirty="0"/>
        </a:p>
      </dgm:t>
    </dgm:pt>
    <dgm:pt modelId="{8C7A6FEC-7D74-494F-BF88-8CC6DA369AE0}" type="parTrans" cxnId="{36C074ED-2C64-4E11-A10C-4C4C0582441E}">
      <dgm:prSet/>
      <dgm:spPr/>
      <dgm:t>
        <a:bodyPr/>
        <a:lstStyle/>
        <a:p>
          <a:endParaRPr lang="id-ID"/>
        </a:p>
      </dgm:t>
    </dgm:pt>
    <dgm:pt modelId="{18AE6FCF-7521-4331-B4BD-A481AD8DD6A2}" type="sibTrans" cxnId="{36C074ED-2C64-4E11-A10C-4C4C0582441E}">
      <dgm:prSet/>
      <dgm:spPr/>
      <dgm:t>
        <a:bodyPr/>
        <a:lstStyle/>
        <a:p>
          <a:endParaRPr lang="id-ID"/>
        </a:p>
      </dgm:t>
    </dgm:pt>
    <dgm:pt modelId="{D516CF35-8544-4982-88AA-EA3B32CEC822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Langkah penelitian data</a:t>
          </a:r>
          <a:endParaRPr lang="id-ID" dirty="0"/>
        </a:p>
      </dgm:t>
    </dgm:pt>
    <dgm:pt modelId="{C4058071-0230-41CD-B1B8-102D22FA8421}" type="parTrans" cxnId="{8245067D-FA06-4B10-9678-8D73B2FB512F}">
      <dgm:prSet/>
      <dgm:spPr/>
      <dgm:t>
        <a:bodyPr/>
        <a:lstStyle/>
        <a:p>
          <a:endParaRPr lang="id-ID"/>
        </a:p>
      </dgm:t>
    </dgm:pt>
    <dgm:pt modelId="{3AEB3401-06F3-40BA-9B16-F148279FA785}" type="sibTrans" cxnId="{8245067D-FA06-4B10-9678-8D73B2FB512F}">
      <dgm:prSet/>
      <dgm:spPr/>
      <dgm:t>
        <a:bodyPr/>
        <a:lstStyle/>
        <a:p>
          <a:endParaRPr lang="id-ID"/>
        </a:p>
      </dgm:t>
    </dgm:pt>
    <dgm:pt modelId="{03063D26-CA7B-4C25-9FB0-8F7A6C74254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Langkah penapsiran data</a:t>
          </a:r>
          <a:endParaRPr lang="id-ID" dirty="0"/>
        </a:p>
      </dgm:t>
    </dgm:pt>
    <dgm:pt modelId="{5ACFA4E7-2206-4000-AA4F-21C5E9DA3CF6}" type="parTrans" cxnId="{715F89C5-3822-41C0-BFC5-AF6D7591F38A}">
      <dgm:prSet/>
      <dgm:spPr/>
      <dgm:t>
        <a:bodyPr/>
        <a:lstStyle/>
        <a:p>
          <a:endParaRPr lang="id-ID"/>
        </a:p>
      </dgm:t>
    </dgm:pt>
    <dgm:pt modelId="{E31328EF-4C83-44DC-9985-626416DDE2A2}" type="sibTrans" cxnId="{715F89C5-3822-41C0-BFC5-AF6D7591F38A}">
      <dgm:prSet/>
      <dgm:spPr/>
      <dgm:t>
        <a:bodyPr/>
        <a:lstStyle/>
        <a:p>
          <a:endParaRPr lang="id-ID"/>
        </a:p>
      </dgm:t>
    </dgm:pt>
    <dgm:pt modelId="{23DD4D34-C81B-4902-9614-038BFB283C7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Langkah pengumpulan data</a:t>
          </a:r>
          <a:endParaRPr lang="id-ID" dirty="0"/>
        </a:p>
      </dgm:t>
    </dgm:pt>
    <dgm:pt modelId="{7D89D129-A432-408E-8BBC-8DC32FB267F0}" type="parTrans" cxnId="{FF18F767-2309-4463-843F-73FBE28653DC}">
      <dgm:prSet/>
      <dgm:spPr/>
      <dgm:t>
        <a:bodyPr/>
        <a:lstStyle/>
        <a:p>
          <a:endParaRPr lang="id-ID"/>
        </a:p>
      </dgm:t>
    </dgm:pt>
    <dgm:pt modelId="{35FDDEB1-D942-4DFF-88F6-CC9B897163B8}" type="sibTrans" cxnId="{FF18F767-2309-4463-843F-73FBE28653DC}">
      <dgm:prSet/>
      <dgm:spPr/>
      <dgm:t>
        <a:bodyPr/>
        <a:lstStyle/>
        <a:p>
          <a:endParaRPr lang="id-ID"/>
        </a:p>
      </dgm:t>
    </dgm:pt>
    <dgm:pt modelId="{85F26AED-2485-4698-B377-ED83E73D45A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Langkah-langkah pengolahan data</a:t>
          </a:r>
          <a:endParaRPr lang="id-ID" dirty="0"/>
        </a:p>
      </dgm:t>
    </dgm:pt>
    <dgm:pt modelId="{F86560C6-CA57-4CD4-85EE-F35715DA61A3}" type="parTrans" cxnId="{A992B96B-D921-45DD-AAAF-135C0C8376F3}">
      <dgm:prSet/>
      <dgm:spPr/>
      <dgm:t>
        <a:bodyPr/>
        <a:lstStyle/>
        <a:p>
          <a:endParaRPr lang="id-ID"/>
        </a:p>
      </dgm:t>
    </dgm:pt>
    <dgm:pt modelId="{484D7963-6E52-40E9-BEB3-A3C0ACBDF87D}" type="sibTrans" cxnId="{A992B96B-D921-45DD-AAAF-135C0C8376F3}">
      <dgm:prSet/>
      <dgm:spPr/>
      <dgm:t>
        <a:bodyPr/>
        <a:lstStyle/>
        <a:p>
          <a:endParaRPr lang="id-ID"/>
        </a:p>
      </dgm:t>
    </dgm:pt>
    <dgm:pt modelId="{D0EE0510-BBC7-44F6-AE79-962A726EE15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mtClean="0"/>
            <a:t>Laporan hasil penellitian</a:t>
          </a:r>
          <a:endParaRPr lang="id-ID" dirty="0"/>
        </a:p>
      </dgm:t>
    </dgm:pt>
    <dgm:pt modelId="{3CB6D4EE-99F9-4EF4-9694-6958E998AE46}" type="parTrans" cxnId="{022F1E59-E5FE-44D2-B6CA-D517F5F094F5}">
      <dgm:prSet/>
      <dgm:spPr/>
      <dgm:t>
        <a:bodyPr/>
        <a:lstStyle/>
        <a:p>
          <a:endParaRPr lang="id-ID"/>
        </a:p>
      </dgm:t>
    </dgm:pt>
    <dgm:pt modelId="{AD4A19DB-5821-47F5-B863-626E710B3C28}" type="sibTrans" cxnId="{022F1E59-E5FE-44D2-B6CA-D517F5F094F5}">
      <dgm:prSet/>
      <dgm:spPr/>
      <dgm:t>
        <a:bodyPr/>
        <a:lstStyle/>
        <a:p>
          <a:endParaRPr lang="id-ID"/>
        </a:p>
      </dgm:t>
    </dgm:pt>
    <dgm:pt modelId="{988A663F-7EEE-4FCB-8ED2-082562FD055C}" type="pres">
      <dgm:prSet presAssocID="{70EDD3C1-56F0-4F8F-8A59-C0080684C6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FD45636-EE30-482B-9005-B18B2550A516}" type="pres">
      <dgm:prSet presAssocID="{D0EE0510-BBC7-44F6-AE79-962A726EE15A}" presName="boxAndChildren" presStyleCnt="0"/>
      <dgm:spPr/>
    </dgm:pt>
    <dgm:pt modelId="{E508C956-6AF1-465A-B7B6-A4BE2BD2ACBA}" type="pres">
      <dgm:prSet presAssocID="{D0EE0510-BBC7-44F6-AE79-962A726EE15A}" presName="parentTextBox" presStyleLbl="node1" presStyleIdx="0" presStyleCnt="6"/>
      <dgm:spPr/>
      <dgm:t>
        <a:bodyPr/>
        <a:lstStyle/>
        <a:p>
          <a:endParaRPr lang="id-ID"/>
        </a:p>
      </dgm:t>
    </dgm:pt>
    <dgm:pt modelId="{488BB7BF-5C13-42CF-BBA4-4A2A1341E9A5}" type="pres">
      <dgm:prSet presAssocID="{E31328EF-4C83-44DC-9985-626416DDE2A2}" presName="sp" presStyleCnt="0"/>
      <dgm:spPr/>
    </dgm:pt>
    <dgm:pt modelId="{C0BFC0F6-3BAD-433E-B87F-8C0BC6BACED0}" type="pres">
      <dgm:prSet presAssocID="{03063D26-CA7B-4C25-9FB0-8F7A6C742541}" presName="arrowAndChildren" presStyleCnt="0"/>
      <dgm:spPr/>
    </dgm:pt>
    <dgm:pt modelId="{40739D10-604F-4BF8-8F3E-66550DAD522C}" type="pres">
      <dgm:prSet presAssocID="{03063D26-CA7B-4C25-9FB0-8F7A6C742541}" presName="parentTextArrow" presStyleLbl="node1" presStyleIdx="1" presStyleCnt="6"/>
      <dgm:spPr/>
      <dgm:t>
        <a:bodyPr/>
        <a:lstStyle/>
        <a:p>
          <a:endParaRPr lang="id-ID"/>
        </a:p>
      </dgm:t>
    </dgm:pt>
    <dgm:pt modelId="{2AFCC152-722B-4A3F-BCEB-554E0DE645EF}" type="pres">
      <dgm:prSet presAssocID="{484D7963-6E52-40E9-BEB3-A3C0ACBDF87D}" presName="sp" presStyleCnt="0"/>
      <dgm:spPr/>
    </dgm:pt>
    <dgm:pt modelId="{E4B7FFE9-014D-4E1F-BC9B-48423D76A145}" type="pres">
      <dgm:prSet presAssocID="{85F26AED-2485-4698-B377-ED83E73D45A8}" presName="arrowAndChildren" presStyleCnt="0"/>
      <dgm:spPr/>
    </dgm:pt>
    <dgm:pt modelId="{CAE5018A-3E79-422B-853C-9F8834B1E550}" type="pres">
      <dgm:prSet presAssocID="{85F26AED-2485-4698-B377-ED83E73D45A8}" presName="parentTextArrow" presStyleLbl="node1" presStyleIdx="2" presStyleCnt="6"/>
      <dgm:spPr/>
      <dgm:t>
        <a:bodyPr/>
        <a:lstStyle/>
        <a:p>
          <a:endParaRPr lang="id-ID"/>
        </a:p>
      </dgm:t>
    </dgm:pt>
    <dgm:pt modelId="{6AAA33DC-DA3D-4E67-B2B6-61BA95B01950}" type="pres">
      <dgm:prSet presAssocID="{3AEB3401-06F3-40BA-9B16-F148279FA785}" presName="sp" presStyleCnt="0"/>
      <dgm:spPr/>
    </dgm:pt>
    <dgm:pt modelId="{D1F3B409-6AFA-4B48-A277-1FD781C96B42}" type="pres">
      <dgm:prSet presAssocID="{D516CF35-8544-4982-88AA-EA3B32CEC822}" presName="arrowAndChildren" presStyleCnt="0"/>
      <dgm:spPr/>
    </dgm:pt>
    <dgm:pt modelId="{0C0F225C-49B4-47FE-8AA6-0A948348F3C4}" type="pres">
      <dgm:prSet presAssocID="{D516CF35-8544-4982-88AA-EA3B32CEC822}" presName="parentTextArrow" presStyleLbl="node1" presStyleIdx="3" presStyleCnt="6"/>
      <dgm:spPr/>
      <dgm:t>
        <a:bodyPr/>
        <a:lstStyle/>
        <a:p>
          <a:endParaRPr lang="id-ID"/>
        </a:p>
      </dgm:t>
    </dgm:pt>
    <dgm:pt modelId="{25DC3FEE-D041-4CA5-A5FE-9DA077B441FA}" type="pres">
      <dgm:prSet presAssocID="{35FDDEB1-D942-4DFF-88F6-CC9B897163B8}" presName="sp" presStyleCnt="0"/>
      <dgm:spPr/>
    </dgm:pt>
    <dgm:pt modelId="{D6E0FFCB-F6C1-48B6-9D3E-DF98E41D8978}" type="pres">
      <dgm:prSet presAssocID="{23DD4D34-C81B-4902-9614-038BFB283C70}" presName="arrowAndChildren" presStyleCnt="0"/>
      <dgm:spPr/>
    </dgm:pt>
    <dgm:pt modelId="{4AB9622D-F66D-4AE5-AB47-96AA4AFCD8D6}" type="pres">
      <dgm:prSet presAssocID="{23DD4D34-C81B-4902-9614-038BFB283C70}" presName="parentTextArrow" presStyleLbl="node1" presStyleIdx="4" presStyleCnt="6"/>
      <dgm:spPr/>
      <dgm:t>
        <a:bodyPr/>
        <a:lstStyle/>
        <a:p>
          <a:endParaRPr lang="id-ID"/>
        </a:p>
      </dgm:t>
    </dgm:pt>
    <dgm:pt modelId="{7E110066-110C-4FFF-B010-AFC29BE1A453}" type="pres">
      <dgm:prSet presAssocID="{18AE6FCF-7521-4331-B4BD-A481AD8DD6A2}" presName="sp" presStyleCnt="0"/>
      <dgm:spPr/>
    </dgm:pt>
    <dgm:pt modelId="{44B1E23E-4CD2-4A5C-B050-E2BB55186677}" type="pres">
      <dgm:prSet presAssocID="{253A9448-5D80-4745-8511-BF3CA9DC0CFF}" presName="arrowAndChildren" presStyleCnt="0"/>
      <dgm:spPr/>
    </dgm:pt>
    <dgm:pt modelId="{58F5F374-4109-4863-AB65-79A7AC60B0C9}" type="pres">
      <dgm:prSet presAssocID="{253A9448-5D80-4745-8511-BF3CA9DC0CFF}" presName="parentTextArrow" presStyleLbl="node1" presStyleIdx="5" presStyleCnt="6"/>
      <dgm:spPr/>
      <dgm:t>
        <a:bodyPr/>
        <a:lstStyle/>
        <a:p>
          <a:endParaRPr lang="id-ID"/>
        </a:p>
      </dgm:t>
    </dgm:pt>
  </dgm:ptLst>
  <dgm:cxnLst>
    <dgm:cxn modelId="{CC3B5965-ADF1-433B-A9AA-61369825E70D}" type="presOf" srcId="{253A9448-5D80-4745-8511-BF3CA9DC0CFF}" destId="{58F5F374-4109-4863-AB65-79A7AC60B0C9}" srcOrd="0" destOrd="0" presId="urn:microsoft.com/office/officeart/2005/8/layout/process4"/>
    <dgm:cxn modelId="{243CEB1C-3FE8-4E77-AF51-EA3763937402}" type="presOf" srcId="{D0EE0510-BBC7-44F6-AE79-962A726EE15A}" destId="{E508C956-6AF1-465A-B7B6-A4BE2BD2ACBA}" srcOrd="0" destOrd="0" presId="urn:microsoft.com/office/officeart/2005/8/layout/process4"/>
    <dgm:cxn modelId="{B4CDB9A5-3538-4190-B086-A7797E80B4C7}" type="presOf" srcId="{85F26AED-2485-4698-B377-ED83E73D45A8}" destId="{CAE5018A-3E79-422B-853C-9F8834B1E550}" srcOrd="0" destOrd="0" presId="urn:microsoft.com/office/officeart/2005/8/layout/process4"/>
    <dgm:cxn modelId="{A992B96B-D921-45DD-AAAF-135C0C8376F3}" srcId="{70EDD3C1-56F0-4F8F-8A59-C0080684C64E}" destId="{85F26AED-2485-4698-B377-ED83E73D45A8}" srcOrd="3" destOrd="0" parTransId="{F86560C6-CA57-4CD4-85EE-F35715DA61A3}" sibTransId="{484D7963-6E52-40E9-BEB3-A3C0ACBDF87D}"/>
    <dgm:cxn modelId="{FF18F767-2309-4463-843F-73FBE28653DC}" srcId="{70EDD3C1-56F0-4F8F-8A59-C0080684C64E}" destId="{23DD4D34-C81B-4902-9614-038BFB283C70}" srcOrd="1" destOrd="0" parTransId="{7D89D129-A432-408E-8BBC-8DC32FB267F0}" sibTransId="{35FDDEB1-D942-4DFF-88F6-CC9B897163B8}"/>
    <dgm:cxn modelId="{715F89C5-3822-41C0-BFC5-AF6D7591F38A}" srcId="{70EDD3C1-56F0-4F8F-8A59-C0080684C64E}" destId="{03063D26-CA7B-4C25-9FB0-8F7A6C742541}" srcOrd="4" destOrd="0" parTransId="{5ACFA4E7-2206-4000-AA4F-21C5E9DA3CF6}" sibTransId="{E31328EF-4C83-44DC-9985-626416DDE2A2}"/>
    <dgm:cxn modelId="{F828DE3A-D9F6-4C00-8D2D-6B7AEC82C656}" type="presOf" srcId="{70EDD3C1-56F0-4F8F-8A59-C0080684C64E}" destId="{988A663F-7EEE-4FCB-8ED2-082562FD055C}" srcOrd="0" destOrd="0" presId="urn:microsoft.com/office/officeart/2005/8/layout/process4"/>
    <dgm:cxn modelId="{598E24F9-606E-41BF-A4EF-AC7125052603}" type="presOf" srcId="{03063D26-CA7B-4C25-9FB0-8F7A6C742541}" destId="{40739D10-604F-4BF8-8F3E-66550DAD522C}" srcOrd="0" destOrd="0" presId="urn:microsoft.com/office/officeart/2005/8/layout/process4"/>
    <dgm:cxn modelId="{36C074ED-2C64-4E11-A10C-4C4C0582441E}" srcId="{70EDD3C1-56F0-4F8F-8A59-C0080684C64E}" destId="{253A9448-5D80-4745-8511-BF3CA9DC0CFF}" srcOrd="0" destOrd="0" parTransId="{8C7A6FEC-7D74-494F-BF88-8CC6DA369AE0}" sibTransId="{18AE6FCF-7521-4331-B4BD-A481AD8DD6A2}"/>
    <dgm:cxn modelId="{14E94969-E582-490A-876C-80C9B1270C79}" type="presOf" srcId="{D516CF35-8544-4982-88AA-EA3B32CEC822}" destId="{0C0F225C-49B4-47FE-8AA6-0A948348F3C4}" srcOrd="0" destOrd="0" presId="urn:microsoft.com/office/officeart/2005/8/layout/process4"/>
    <dgm:cxn modelId="{8245067D-FA06-4B10-9678-8D73B2FB512F}" srcId="{70EDD3C1-56F0-4F8F-8A59-C0080684C64E}" destId="{D516CF35-8544-4982-88AA-EA3B32CEC822}" srcOrd="2" destOrd="0" parTransId="{C4058071-0230-41CD-B1B8-102D22FA8421}" sibTransId="{3AEB3401-06F3-40BA-9B16-F148279FA785}"/>
    <dgm:cxn modelId="{94850147-5850-4DBC-BA40-ED1E399BBB78}" type="presOf" srcId="{23DD4D34-C81B-4902-9614-038BFB283C70}" destId="{4AB9622D-F66D-4AE5-AB47-96AA4AFCD8D6}" srcOrd="0" destOrd="0" presId="urn:microsoft.com/office/officeart/2005/8/layout/process4"/>
    <dgm:cxn modelId="{022F1E59-E5FE-44D2-B6CA-D517F5F094F5}" srcId="{70EDD3C1-56F0-4F8F-8A59-C0080684C64E}" destId="{D0EE0510-BBC7-44F6-AE79-962A726EE15A}" srcOrd="5" destOrd="0" parTransId="{3CB6D4EE-99F9-4EF4-9694-6958E998AE46}" sibTransId="{AD4A19DB-5821-47F5-B863-626E710B3C28}"/>
    <dgm:cxn modelId="{16963135-E72F-40DE-A6C0-C28AF08EE113}" type="presParOf" srcId="{988A663F-7EEE-4FCB-8ED2-082562FD055C}" destId="{2FD45636-EE30-482B-9005-B18B2550A516}" srcOrd="0" destOrd="0" presId="urn:microsoft.com/office/officeart/2005/8/layout/process4"/>
    <dgm:cxn modelId="{EBCD172B-417C-4CB9-81D8-7799E25E8FCF}" type="presParOf" srcId="{2FD45636-EE30-482B-9005-B18B2550A516}" destId="{E508C956-6AF1-465A-B7B6-A4BE2BD2ACBA}" srcOrd="0" destOrd="0" presId="urn:microsoft.com/office/officeart/2005/8/layout/process4"/>
    <dgm:cxn modelId="{4D3D1A9A-4608-4F13-9431-4F9C9D6AB9AB}" type="presParOf" srcId="{988A663F-7EEE-4FCB-8ED2-082562FD055C}" destId="{488BB7BF-5C13-42CF-BBA4-4A2A1341E9A5}" srcOrd="1" destOrd="0" presId="urn:microsoft.com/office/officeart/2005/8/layout/process4"/>
    <dgm:cxn modelId="{1E3C5506-FD43-491A-9318-BB0127552DB7}" type="presParOf" srcId="{988A663F-7EEE-4FCB-8ED2-082562FD055C}" destId="{C0BFC0F6-3BAD-433E-B87F-8C0BC6BACED0}" srcOrd="2" destOrd="0" presId="urn:microsoft.com/office/officeart/2005/8/layout/process4"/>
    <dgm:cxn modelId="{CFB16863-A78A-4308-9D96-92ADF7A1A393}" type="presParOf" srcId="{C0BFC0F6-3BAD-433E-B87F-8C0BC6BACED0}" destId="{40739D10-604F-4BF8-8F3E-66550DAD522C}" srcOrd="0" destOrd="0" presId="urn:microsoft.com/office/officeart/2005/8/layout/process4"/>
    <dgm:cxn modelId="{0343F247-4A29-46DA-819F-4937A716DC70}" type="presParOf" srcId="{988A663F-7EEE-4FCB-8ED2-082562FD055C}" destId="{2AFCC152-722B-4A3F-BCEB-554E0DE645EF}" srcOrd="3" destOrd="0" presId="urn:microsoft.com/office/officeart/2005/8/layout/process4"/>
    <dgm:cxn modelId="{6C925018-45C3-4E65-9DCD-8A892C9E9DE8}" type="presParOf" srcId="{988A663F-7EEE-4FCB-8ED2-082562FD055C}" destId="{E4B7FFE9-014D-4E1F-BC9B-48423D76A145}" srcOrd="4" destOrd="0" presId="urn:microsoft.com/office/officeart/2005/8/layout/process4"/>
    <dgm:cxn modelId="{1FFD202D-5C00-46EB-9CCD-7E03C78B713A}" type="presParOf" srcId="{E4B7FFE9-014D-4E1F-BC9B-48423D76A145}" destId="{CAE5018A-3E79-422B-853C-9F8834B1E550}" srcOrd="0" destOrd="0" presId="urn:microsoft.com/office/officeart/2005/8/layout/process4"/>
    <dgm:cxn modelId="{71BE1B61-F836-4655-80F4-F02B12688BFD}" type="presParOf" srcId="{988A663F-7EEE-4FCB-8ED2-082562FD055C}" destId="{6AAA33DC-DA3D-4E67-B2B6-61BA95B01950}" srcOrd="5" destOrd="0" presId="urn:microsoft.com/office/officeart/2005/8/layout/process4"/>
    <dgm:cxn modelId="{E9A32392-8051-466F-987E-30C3EAF755A5}" type="presParOf" srcId="{988A663F-7EEE-4FCB-8ED2-082562FD055C}" destId="{D1F3B409-6AFA-4B48-A277-1FD781C96B42}" srcOrd="6" destOrd="0" presId="urn:microsoft.com/office/officeart/2005/8/layout/process4"/>
    <dgm:cxn modelId="{4FB306B3-709B-4771-819B-692F13512DF6}" type="presParOf" srcId="{D1F3B409-6AFA-4B48-A277-1FD781C96B42}" destId="{0C0F225C-49B4-47FE-8AA6-0A948348F3C4}" srcOrd="0" destOrd="0" presId="urn:microsoft.com/office/officeart/2005/8/layout/process4"/>
    <dgm:cxn modelId="{B781763C-7C22-42B4-A9CC-76C4B0B91B72}" type="presParOf" srcId="{988A663F-7EEE-4FCB-8ED2-082562FD055C}" destId="{25DC3FEE-D041-4CA5-A5FE-9DA077B441FA}" srcOrd="7" destOrd="0" presId="urn:microsoft.com/office/officeart/2005/8/layout/process4"/>
    <dgm:cxn modelId="{97140E15-9AA8-439D-8948-E665486BD451}" type="presParOf" srcId="{988A663F-7EEE-4FCB-8ED2-082562FD055C}" destId="{D6E0FFCB-F6C1-48B6-9D3E-DF98E41D8978}" srcOrd="8" destOrd="0" presId="urn:microsoft.com/office/officeart/2005/8/layout/process4"/>
    <dgm:cxn modelId="{2949BCF4-DEB1-476B-9FD3-53D26E93D016}" type="presParOf" srcId="{D6E0FFCB-F6C1-48B6-9D3E-DF98E41D8978}" destId="{4AB9622D-F66D-4AE5-AB47-96AA4AFCD8D6}" srcOrd="0" destOrd="0" presId="urn:microsoft.com/office/officeart/2005/8/layout/process4"/>
    <dgm:cxn modelId="{D1CA9E41-F8F0-44E8-9F0E-88B3863E0A3B}" type="presParOf" srcId="{988A663F-7EEE-4FCB-8ED2-082562FD055C}" destId="{7E110066-110C-4FFF-B010-AFC29BE1A453}" srcOrd="9" destOrd="0" presId="urn:microsoft.com/office/officeart/2005/8/layout/process4"/>
    <dgm:cxn modelId="{D8FC7CF5-474B-42EE-85DA-F3F0CE12520A}" type="presParOf" srcId="{988A663F-7EEE-4FCB-8ED2-082562FD055C}" destId="{44B1E23E-4CD2-4A5C-B050-E2BB55186677}" srcOrd="10" destOrd="0" presId="urn:microsoft.com/office/officeart/2005/8/layout/process4"/>
    <dgm:cxn modelId="{3D13D959-E8DF-409A-8692-BBE1B6A45572}" type="presParOf" srcId="{44B1E23E-4CD2-4A5C-B050-E2BB55186677}" destId="{58F5F374-4109-4863-AB65-79A7AC60B0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FF044-EA51-45AB-BF66-D8D1F3ADE978}">
      <dsp:nvSpPr>
        <dsp:cNvPr id="0" name=""/>
        <dsp:cNvSpPr/>
      </dsp:nvSpPr>
      <dsp:spPr>
        <a:xfrm>
          <a:off x="1679843" y="15776"/>
          <a:ext cx="3533339" cy="1219200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Arial" pitchFamily="34" charset="0"/>
              <a:cs typeface="Arial" pitchFamily="34" charset="0"/>
            </a:rPr>
            <a:t>Evaluasi Pembelajaran</a:t>
          </a:r>
          <a:endParaRPr lang="id-ID" sz="2400" kern="1200" dirty="0">
            <a:latin typeface="Arial" pitchFamily="34" charset="0"/>
            <a:cs typeface="Arial" pitchFamily="34" charset="0"/>
          </a:endParaRPr>
        </a:p>
      </dsp:txBody>
      <dsp:txXfrm>
        <a:off x="1739359" y="75292"/>
        <a:ext cx="3414307" cy="1100168"/>
      </dsp:txXfrm>
    </dsp:sp>
    <dsp:sp modelId="{878A6CE8-3314-4734-90CB-66661341AA4F}">
      <dsp:nvSpPr>
        <dsp:cNvPr id="0" name=""/>
        <dsp:cNvSpPr/>
      </dsp:nvSpPr>
      <dsp:spPr>
        <a:xfrm rot="5388744">
          <a:off x="2445723" y="2241051"/>
          <a:ext cx="20121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2160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F73BB-70E8-4B81-812D-FE3B40F7B60A}">
      <dsp:nvSpPr>
        <dsp:cNvPr id="0" name=""/>
        <dsp:cNvSpPr/>
      </dsp:nvSpPr>
      <dsp:spPr>
        <a:xfrm>
          <a:off x="2064666" y="3247126"/>
          <a:ext cx="2783537" cy="816864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Fungsi Evaluasi</a:t>
          </a:r>
          <a:endParaRPr lang="id-ID" sz="2700" kern="1200" dirty="0"/>
        </a:p>
      </dsp:txBody>
      <dsp:txXfrm>
        <a:off x="2104542" y="3287002"/>
        <a:ext cx="2703785" cy="737112"/>
      </dsp:txXfrm>
    </dsp:sp>
    <dsp:sp modelId="{B5FC8D89-4D14-466A-A3D2-3940FFB011BB}">
      <dsp:nvSpPr>
        <dsp:cNvPr id="0" name=""/>
        <dsp:cNvSpPr/>
      </dsp:nvSpPr>
      <dsp:spPr>
        <a:xfrm rot="1691221">
          <a:off x="4547252" y="1381468"/>
          <a:ext cx="6202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0265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F7055-6B4F-4B91-B85F-697164E727BD}">
      <dsp:nvSpPr>
        <dsp:cNvPr id="0" name=""/>
        <dsp:cNvSpPr/>
      </dsp:nvSpPr>
      <dsp:spPr>
        <a:xfrm>
          <a:off x="4704183" y="1527959"/>
          <a:ext cx="2377384" cy="816864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Prinsip Evaluasi</a:t>
          </a:r>
          <a:endParaRPr lang="id-ID" sz="2200" kern="1200" dirty="0"/>
        </a:p>
      </dsp:txBody>
      <dsp:txXfrm>
        <a:off x="4744059" y="1567835"/>
        <a:ext cx="2297632" cy="737112"/>
      </dsp:txXfrm>
    </dsp:sp>
    <dsp:sp modelId="{AA5B9940-6B00-49ED-AEFD-CD99D4A86D16}">
      <dsp:nvSpPr>
        <dsp:cNvPr id="0" name=""/>
        <dsp:cNvSpPr/>
      </dsp:nvSpPr>
      <dsp:spPr>
        <a:xfrm rot="9033223">
          <a:off x="1839240" y="1373577"/>
          <a:ext cx="5638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3868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25931-50B1-43D5-B3B9-1CBDEA736729}">
      <dsp:nvSpPr>
        <dsp:cNvPr id="0" name=""/>
        <dsp:cNvSpPr/>
      </dsp:nvSpPr>
      <dsp:spPr>
        <a:xfrm>
          <a:off x="0" y="1512178"/>
          <a:ext cx="2304357" cy="816864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Tujuan Evaluasi</a:t>
          </a:r>
          <a:endParaRPr lang="id-ID" sz="2200" kern="1200" dirty="0"/>
        </a:p>
      </dsp:txBody>
      <dsp:txXfrm>
        <a:off x="39876" y="1552054"/>
        <a:ext cx="2224605" cy="73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8C956-6AF1-465A-B7B6-A4BE2BD2ACBA}">
      <dsp:nvSpPr>
        <dsp:cNvPr id="0" name=""/>
        <dsp:cNvSpPr/>
      </dsp:nvSpPr>
      <dsp:spPr>
        <a:xfrm>
          <a:off x="0" y="3590788"/>
          <a:ext cx="6096000" cy="471289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smtClean="0"/>
            <a:t>Laporan hasil penellitian</a:t>
          </a:r>
          <a:endParaRPr lang="id-ID" sz="1400" kern="1200" dirty="0"/>
        </a:p>
      </dsp:txBody>
      <dsp:txXfrm>
        <a:off x="0" y="3590788"/>
        <a:ext cx="6096000" cy="471289"/>
      </dsp:txXfrm>
    </dsp:sp>
    <dsp:sp modelId="{40739D10-604F-4BF8-8F3E-66550DAD522C}">
      <dsp:nvSpPr>
        <dsp:cNvPr id="0" name=""/>
        <dsp:cNvSpPr/>
      </dsp:nvSpPr>
      <dsp:spPr>
        <a:xfrm rot="10800000">
          <a:off x="0" y="2873015"/>
          <a:ext cx="6096000" cy="724842"/>
        </a:xfrm>
        <a:prstGeom prst="upArrowCallou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Langkah penapsiran data</a:t>
          </a:r>
          <a:endParaRPr lang="id-ID" sz="1400" kern="1200" dirty="0"/>
        </a:p>
      </dsp:txBody>
      <dsp:txXfrm rot="10800000">
        <a:off x="0" y="2873015"/>
        <a:ext cx="6096000" cy="470981"/>
      </dsp:txXfrm>
    </dsp:sp>
    <dsp:sp modelId="{CAE5018A-3E79-422B-853C-9F8834B1E550}">
      <dsp:nvSpPr>
        <dsp:cNvPr id="0" name=""/>
        <dsp:cNvSpPr/>
      </dsp:nvSpPr>
      <dsp:spPr>
        <a:xfrm rot="10800000">
          <a:off x="0" y="2155242"/>
          <a:ext cx="6096000" cy="724842"/>
        </a:xfrm>
        <a:prstGeom prst="upArrowCallou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Langkah-langkah pengolahan data</a:t>
          </a:r>
          <a:endParaRPr lang="id-ID" sz="1400" kern="1200" dirty="0"/>
        </a:p>
      </dsp:txBody>
      <dsp:txXfrm rot="10800000">
        <a:off x="0" y="2155242"/>
        <a:ext cx="6096000" cy="470981"/>
      </dsp:txXfrm>
    </dsp:sp>
    <dsp:sp modelId="{0C0F225C-49B4-47FE-8AA6-0A948348F3C4}">
      <dsp:nvSpPr>
        <dsp:cNvPr id="0" name=""/>
        <dsp:cNvSpPr/>
      </dsp:nvSpPr>
      <dsp:spPr>
        <a:xfrm rot="10800000">
          <a:off x="0" y="1437468"/>
          <a:ext cx="6096000" cy="724842"/>
        </a:xfrm>
        <a:prstGeom prst="upArrowCallou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Langkah penelitian data</a:t>
          </a:r>
          <a:endParaRPr lang="id-ID" sz="1400" kern="1200" dirty="0"/>
        </a:p>
      </dsp:txBody>
      <dsp:txXfrm rot="10800000">
        <a:off x="0" y="1437468"/>
        <a:ext cx="6096000" cy="470981"/>
      </dsp:txXfrm>
    </dsp:sp>
    <dsp:sp modelId="{4AB9622D-F66D-4AE5-AB47-96AA4AFCD8D6}">
      <dsp:nvSpPr>
        <dsp:cNvPr id="0" name=""/>
        <dsp:cNvSpPr/>
      </dsp:nvSpPr>
      <dsp:spPr>
        <a:xfrm rot="10800000">
          <a:off x="0" y="719695"/>
          <a:ext cx="6096000" cy="724842"/>
        </a:xfrm>
        <a:prstGeom prst="upArrowCallou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Langkah pengumpulan data</a:t>
          </a:r>
          <a:endParaRPr lang="id-ID" sz="1400" kern="1200" dirty="0"/>
        </a:p>
      </dsp:txBody>
      <dsp:txXfrm rot="10800000">
        <a:off x="0" y="719695"/>
        <a:ext cx="6096000" cy="470981"/>
      </dsp:txXfrm>
    </dsp:sp>
    <dsp:sp modelId="{58F5F374-4109-4863-AB65-79A7AC60B0C9}">
      <dsp:nvSpPr>
        <dsp:cNvPr id="0" name=""/>
        <dsp:cNvSpPr/>
      </dsp:nvSpPr>
      <dsp:spPr>
        <a:xfrm rot="10800000">
          <a:off x="0" y="1922"/>
          <a:ext cx="6096000" cy="724842"/>
        </a:xfrm>
        <a:prstGeom prst="upArrowCallou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Lagkah perencanaan</a:t>
          </a:r>
          <a:endParaRPr lang="id-ID" sz="1400" kern="1200" dirty="0"/>
        </a:p>
      </dsp:txBody>
      <dsp:txXfrm rot="10800000">
        <a:off x="0" y="1922"/>
        <a:ext cx="6096000" cy="470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9F2F8-1C81-41A2-BB03-5091B5F20A21}" type="datetimeFigureOut">
              <a:rPr lang="id-ID" smtClean="0"/>
              <a:t>04/12/2014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4E6271-FD4B-480D-917D-6A3097DE3AA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2420888"/>
            <a:ext cx="4176464" cy="792088"/>
          </a:xfrm>
        </p:spPr>
        <p:txBody>
          <a:bodyPr>
            <a:no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EVALUASI PEMBELAJARAN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99791" y="2553414"/>
            <a:ext cx="3888433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EVALUASI PEMBELAJARAN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3455876" y="1317744"/>
            <a:ext cx="2592288" cy="122319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Pengukuran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539551" y="3060289"/>
            <a:ext cx="2160241" cy="792088"/>
          </a:xfrm>
          <a:prstGeom prst="rightArrowCallout">
            <a:avLst>
              <a:gd name="adj1" fmla="val 47763"/>
              <a:gd name="adj2" fmla="val 29878"/>
              <a:gd name="adj3" fmla="val 33130"/>
              <a:gd name="adj4" fmla="val 816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Penilaian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588224" y="3047713"/>
            <a:ext cx="2088232" cy="792088"/>
          </a:xfrm>
          <a:prstGeom prst="leftArrowCallout">
            <a:avLst>
              <a:gd name="adj1" fmla="val 51015"/>
              <a:gd name="adj2" fmla="val 36382"/>
              <a:gd name="adj3" fmla="val 34756"/>
              <a:gd name="adj4" fmla="val 763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Tes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25442238"/>
              </p:ext>
            </p:extLst>
          </p:nvPr>
        </p:nvGraphicFramePr>
        <p:xfrm>
          <a:off x="1043608" y="1412776"/>
          <a:ext cx="7368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6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17853110"/>
              </p:ext>
            </p:extLst>
          </p:nvPr>
        </p:nvGraphicFramePr>
        <p:xfrm>
          <a:off x="1475656" y="908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3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32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EVALUASI PEMBELAJARAN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PEMBELAJARAN</dc:title>
  <dc:creator>LENOVO</dc:creator>
  <cp:lastModifiedBy>LENOVO</cp:lastModifiedBy>
  <cp:revision>16</cp:revision>
  <dcterms:created xsi:type="dcterms:W3CDTF">2014-11-27T13:25:41Z</dcterms:created>
  <dcterms:modified xsi:type="dcterms:W3CDTF">2014-12-04T14:46:51Z</dcterms:modified>
</cp:coreProperties>
</file>