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308" r:id="rId2"/>
    <p:sldId id="293" r:id="rId3"/>
    <p:sldId id="311" r:id="rId4"/>
    <p:sldId id="318" r:id="rId5"/>
    <p:sldId id="332" r:id="rId6"/>
    <p:sldId id="309" r:id="rId7"/>
    <p:sldId id="313" r:id="rId8"/>
    <p:sldId id="315" r:id="rId9"/>
    <p:sldId id="314" r:id="rId10"/>
    <p:sldId id="317" r:id="rId11"/>
    <p:sldId id="329" r:id="rId12"/>
    <p:sldId id="330" r:id="rId13"/>
    <p:sldId id="316" r:id="rId14"/>
    <p:sldId id="354" r:id="rId15"/>
    <p:sldId id="319" r:id="rId16"/>
    <p:sldId id="312" r:id="rId17"/>
    <p:sldId id="333" r:id="rId18"/>
    <p:sldId id="355" r:id="rId19"/>
    <p:sldId id="349" r:id="rId20"/>
    <p:sldId id="322" r:id="rId21"/>
    <p:sldId id="323" r:id="rId22"/>
    <p:sldId id="324" r:id="rId23"/>
    <p:sldId id="334" r:id="rId24"/>
    <p:sldId id="337" r:id="rId25"/>
    <p:sldId id="338" r:id="rId26"/>
    <p:sldId id="341" r:id="rId27"/>
    <p:sldId id="339" r:id="rId28"/>
    <p:sldId id="340" r:id="rId29"/>
    <p:sldId id="342" r:id="rId30"/>
    <p:sldId id="343" r:id="rId31"/>
    <p:sldId id="336" r:id="rId32"/>
    <p:sldId id="325" r:id="rId33"/>
    <p:sldId id="344" r:id="rId34"/>
    <p:sldId id="335" r:id="rId35"/>
    <p:sldId id="326" r:id="rId36"/>
    <p:sldId id="356" r:id="rId37"/>
    <p:sldId id="357" r:id="rId38"/>
    <p:sldId id="352" r:id="rId39"/>
    <p:sldId id="353" r:id="rId40"/>
    <p:sldId id="358" r:id="rId41"/>
    <p:sldId id="350" r:id="rId42"/>
    <p:sldId id="35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97D0F"/>
    <a:srgbClr val="37F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>
        <p:scale>
          <a:sx n="64" d="100"/>
          <a:sy n="64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02FC-5865-43A1-AB5B-7A7A0126360F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C6D7A-2FBB-469E-A815-0EB7911A1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1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C6D7A-2FBB-469E-A815-0EB7911A1C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C6D7A-2FBB-469E-A815-0EB7911A1C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BAF96D5-EDA8-44EC-9D6A-E7627971CE83}" type="slidenum">
              <a:rPr lang="en-US" sz="1200" b="0">
                <a:latin typeface="Arial" charset="0"/>
              </a:rPr>
              <a:pPr/>
              <a:t>17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846347-72CC-4F55-A452-C54BD7AA70DB}" type="slidenum">
              <a:rPr lang="en-US" sz="1200" b="0">
                <a:latin typeface="Arial" charset="0"/>
              </a:rPr>
              <a:pPr/>
              <a:t>41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92442">
              <a:defRPr sz="2200" b="1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92442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60FAB5-0345-461C-A4F6-1441258879C0}" type="slidenum">
              <a:rPr lang="en-US" sz="1200" b="0">
                <a:latin typeface="Arial" charset="0"/>
              </a:rPr>
              <a:pPr/>
              <a:t>42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44AA-55AB-48E1-9BDE-E60232EA894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080C94-98E2-417E-B237-654E2FA08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44AA-55AB-48E1-9BDE-E60232EA894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0C94-98E2-417E-B237-654E2FA08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080C94-98E2-417E-B237-654E2FA08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44AA-55AB-48E1-9BDE-E60232EA894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44AA-55AB-48E1-9BDE-E60232EA894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080C94-98E2-417E-B237-654E2FA08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44AA-55AB-48E1-9BDE-E60232EA894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080C94-98E2-417E-B237-654E2FA08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2EB44AA-55AB-48E1-9BDE-E60232EA894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0C94-98E2-417E-B237-654E2FA08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44AA-55AB-48E1-9BDE-E60232EA894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080C94-98E2-417E-B237-654E2FA08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44AA-55AB-48E1-9BDE-E60232EA894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080C94-98E2-417E-B237-654E2FA08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44AA-55AB-48E1-9BDE-E60232EA894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080C94-98E2-417E-B237-654E2FA08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080C94-98E2-417E-B237-654E2FA08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44AA-55AB-48E1-9BDE-E60232EA894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080C94-98E2-417E-B237-654E2FA08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EB44AA-55AB-48E1-9BDE-E60232EA894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2EB44AA-55AB-48E1-9BDE-E60232EA894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080C94-98E2-417E-B237-654E2FA08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CC"/>
                </a:solidFill>
              </a:rPr>
              <a:t>PENGAMBILAN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KEPUTUSAN</a:t>
            </a:r>
          </a:p>
          <a:p>
            <a:r>
              <a:rPr lang="en-US" sz="2000" i="1" cap="none" dirty="0" smtClean="0">
                <a:solidFill>
                  <a:srgbClr val="FF0000"/>
                </a:solidFill>
              </a:rPr>
              <a:t>(decision making)</a:t>
            </a:r>
            <a:endParaRPr lang="en-US" sz="2000" i="1" cap="none" dirty="0">
              <a:solidFill>
                <a:srgbClr val="FF0000"/>
              </a:solidFill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524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DK 116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KONSEP TEKNOLOGI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485751" y="68578"/>
            <a:ext cx="2555215" cy="279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MK</a:t>
            </a:r>
            <a:r>
              <a:rPr sz="2000" spc="-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Konsep</a:t>
            </a:r>
            <a:r>
              <a:rPr sz="200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1"/>
                </a:solidFill>
              </a:rPr>
              <a:t>Contoh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pengambilan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Keputusan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/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jurusan</a:t>
            </a:r>
            <a:r>
              <a:rPr lang="en-US" dirty="0"/>
              <a:t> di </a:t>
            </a:r>
            <a:r>
              <a:rPr lang="en-US" dirty="0" err="1"/>
              <a:t>universitas</a:t>
            </a:r>
            <a:r>
              <a:rPr lang="en-US" dirty="0"/>
              <a:t>/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ajaran</a:t>
            </a:r>
            <a:r>
              <a:rPr lang="en-US" dirty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1295400" cy="132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26069"/>
            <a:ext cx="1524000" cy="158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54" y="3551812"/>
            <a:ext cx="28479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485751" y="68578"/>
            <a:ext cx="2555215" cy="279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MK</a:t>
            </a:r>
            <a:r>
              <a:rPr sz="2000" spc="-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Konsep</a:t>
            </a:r>
            <a:r>
              <a:rPr sz="200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1"/>
                </a:solidFill>
              </a:rPr>
              <a:t>Contoh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pengambilan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Keputusan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/>
              <a:t>restoran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di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bandung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beristirahat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 smtClean="0"/>
              <a:t>persinggahan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7" y="298132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69" y="2981324"/>
            <a:ext cx="20383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8"/>
          <a:stretch/>
        </p:blipFill>
        <p:spPr bwMode="auto">
          <a:xfrm>
            <a:off x="5867400" y="2981325"/>
            <a:ext cx="2819400" cy="17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3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485751" y="68578"/>
            <a:ext cx="2555215" cy="279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150"/>
              </a:lnSpc>
              <a:spcBef>
                <a:spcPts val="107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MK</a:t>
            </a:r>
            <a:r>
              <a:rPr sz="2000" spc="-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Konsep</a:t>
            </a:r>
            <a:r>
              <a:rPr sz="200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1"/>
                </a:solidFill>
              </a:rPr>
              <a:t>Contoh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pengambilan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Keputusan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jodoh</a:t>
            </a: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02180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27" y="3278405"/>
            <a:ext cx="2247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1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Rute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90800"/>
            <a:ext cx="69128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73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71763"/>
            <a:ext cx="5781674" cy="289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7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Klasifikasi </a:t>
            </a:r>
            <a:r>
              <a:rPr lang="fi-FI" dirty="0" smtClean="0"/>
              <a:t>keputusan dan penangannya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4494920"/>
              </p:ext>
            </p:extLst>
          </p:nvPr>
        </p:nvGraphicFramePr>
        <p:xfrm>
          <a:off x="304800" y="2133600"/>
          <a:ext cx="850424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/>
                <a:gridCol w="1991915"/>
                <a:gridCol w="2260205"/>
                <a:gridCol w="21260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Jenis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Deskripsi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Teknik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</a:t>
                      </a:r>
                      <a:r>
                        <a:rPr lang="en-US" dirty="0" err="1" smtClean="0"/>
                        <a:t>Penanganan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effectLst/>
                        </a:rPr>
                        <a:t>Keputusan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terprogram</a:t>
                      </a:r>
                      <a:r>
                        <a:rPr lang="en-US" sz="1600" dirty="0" smtClean="0">
                          <a:effectLst/>
                        </a:rPr>
                        <a:t>/</a:t>
                      </a:r>
                      <a:r>
                        <a:rPr lang="en-US" sz="1600" dirty="0" err="1" smtClean="0">
                          <a:effectLst/>
                        </a:rPr>
                        <a:t>keputusan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terstruktur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keputusan</a:t>
                      </a:r>
                      <a:r>
                        <a:rPr lang="en-US" sz="1600" dirty="0" smtClean="0"/>
                        <a:t> yang </a:t>
                      </a:r>
                      <a:r>
                        <a:rPr lang="en-US" sz="1600" dirty="0" err="1" smtClean="0"/>
                        <a:t>berulang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ulang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rutin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Ditangani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dengan</a:t>
                      </a:r>
                      <a:r>
                        <a:rPr lang="en-US" sz="1600" dirty="0" smtClean="0"/>
                        <a:t> 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Norma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/>
                        <a:t>Prosedur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/>
                        <a:t>kerjaStruktur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Organisasi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 Management</a:t>
                      </a:r>
                    </a:p>
                    <a:p>
                      <a:r>
                        <a:rPr lang="en-US" sz="1600" dirty="0" smtClean="0"/>
                        <a:t>Middle Management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effectLst/>
                        </a:rPr>
                        <a:t>Keputusan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tidak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terprogram</a:t>
                      </a:r>
                      <a:r>
                        <a:rPr lang="en-US" sz="1600" dirty="0" smtClean="0">
                          <a:effectLst/>
                        </a:rPr>
                        <a:t>/ </a:t>
                      </a:r>
                      <a:r>
                        <a:rPr lang="en-US" sz="1600" dirty="0" err="1" smtClean="0">
                          <a:effectLst/>
                        </a:rPr>
                        <a:t>tidak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terstruktur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effectLst/>
                        </a:rPr>
                        <a:t>keputusan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yg</a:t>
                      </a:r>
                      <a:r>
                        <a:rPr lang="en-US" sz="1600" dirty="0" smtClean="0">
                          <a:effectLst/>
                        </a:rPr>
                        <a:t>  </a:t>
                      </a:r>
                      <a:r>
                        <a:rPr lang="en-US" sz="1600" dirty="0" err="1" smtClean="0">
                          <a:effectLst/>
                        </a:rPr>
                        <a:t>tidak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terjadi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berulang-ulang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dan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tidak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selalu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terjadi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Ditangani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dengan</a:t>
                      </a:r>
                      <a:r>
                        <a:rPr lang="en-US" sz="1600" dirty="0" smtClean="0"/>
                        <a:t> 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/>
                        <a:t>Pertimbangan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/>
                        <a:t>Intuisi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Top Management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8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en-US" dirty="0" err="1" smtClean="0">
                <a:solidFill>
                  <a:srgbClr val="FF0000"/>
                </a:solidFill>
              </a:rPr>
              <a:t>Elemen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pengambilan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keputusan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1447800"/>
            <a:ext cx="8229600" cy="4881992"/>
            <a:chOff x="457200" y="1447800"/>
            <a:chExt cx="8229600" cy="4881992"/>
          </a:xfrm>
        </p:grpSpPr>
        <p:sp>
          <p:nvSpPr>
            <p:cNvPr id="6" name="Freeform 5"/>
            <p:cNvSpPr/>
            <p:nvPr/>
          </p:nvSpPr>
          <p:spPr>
            <a:xfrm>
              <a:off x="457200" y="1745407"/>
              <a:ext cx="8229600" cy="764233"/>
            </a:xfrm>
            <a:custGeom>
              <a:avLst/>
              <a:gdLst>
                <a:gd name="connsiteX0" fmla="*/ 0 w 8229600"/>
                <a:gd name="connsiteY0" fmla="*/ 0 h 655200"/>
                <a:gd name="connsiteX1" fmla="*/ 8229600 w 8229600"/>
                <a:gd name="connsiteY1" fmla="*/ 0 h 655200"/>
                <a:gd name="connsiteX2" fmla="*/ 8229600 w 8229600"/>
                <a:gd name="connsiteY2" fmla="*/ 655200 h 655200"/>
                <a:gd name="connsiteX3" fmla="*/ 0 w 8229600"/>
                <a:gd name="connsiteY3" fmla="*/ 655200 h 655200"/>
                <a:gd name="connsiteX4" fmla="*/ 0 w 8229600"/>
                <a:gd name="connsiteY4" fmla="*/ 0 h 6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655200">
                  <a:moveTo>
                    <a:pt x="0" y="0"/>
                  </a:moveTo>
                  <a:lnTo>
                    <a:pt x="8229600" y="0"/>
                  </a:lnTo>
                  <a:lnTo>
                    <a:pt x="8229600" y="655200"/>
                  </a:lnTo>
                  <a:lnTo>
                    <a:pt x="0" y="655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333248" rIns="638708" bIns="113792" numCol="1" spcCol="1270" anchor="t" anchorCtr="0">
              <a:noAutofit/>
            </a:bodyPr>
            <a:lstStyle/>
            <a:p>
              <a:pPr marL="171450" lvl="1" indent="-1714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 err="1"/>
                <a:t>penggambaran</a:t>
              </a:r>
              <a:r>
                <a:rPr lang="en-US" sz="1600" dirty="0"/>
                <a:t> </a:t>
              </a:r>
              <a:r>
                <a:rPr lang="en-US" sz="1600" dirty="0" err="1"/>
                <a:t>suatu</a:t>
              </a:r>
              <a:r>
                <a:rPr lang="en-US" sz="1600" dirty="0"/>
                <a:t> </a:t>
              </a:r>
              <a:r>
                <a:rPr lang="en-US" sz="1600" dirty="0" err="1" smtClean="0"/>
                <a:t>masalah</a:t>
              </a:r>
              <a:r>
                <a:rPr lang="en-US" sz="1600" dirty="0" smtClean="0"/>
                <a:t> (</a:t>
              </a:r>
              <a:r>
                <a:rPr lang="en-US" sz="1600" dirty="0" err="1" smtClean="0"/>
                <a:t>grafik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gambar</a:t>
              </a:r>
              <a:r>
                <a:rPr lang="en-US" sz="1600" dirty="0"/>
                <a:t>, data </a:t>
              </a:r>
              <a:r>
                <a:rPr lang="en-US" sz="1600" dirty="0" err="1"/>
                <a:t>atau</a:t>
              </a:r>
              <a:r>
                <a:rPr lang="en-US" sz="1600" dirty="0"/>
                <a:t> </a:t>
              </a:r>
              <a:r>
                <a:rPr lang="en-US" sz="1600" dirty="0" err="1"/>
                <a:t>hubungan</a:t>
              </a:r>
              <a:r>
                <a:rPr lang="en-US" sz="1600" dirty="0"/>
                <a:t> </a:t>
              </a:r>
              <a:r>
                <a:rPr lang="en-US" sz="1600" dirty="0" err="1" smtClean="0"/>
                <a:t>matematis</a:t>
              </a:r>
              <a:r>
                <a:rPr lang="en-US" sz="1600" dirty="0" smtClean="0"/>
                <a:t>)</a:t>
              </a:r>
              <a:endParaRPr lang="en-US" sz="16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868680" y="1447800"/>
              <a:ext cx="2026920" cy="595215"/>
            </a:xfrm>
            <a:custGeom>
              <a:avLst/>
              <a:gdLst>
                <a:gd name="connsiteX0" fmla="*/ 0 w 2674644"/>
                <a:gd name="connsiteY0" fmla="*/ 78722 h 472320"/>
                <a:gd name="connsiteX1" fmla="*/ 78722 w 2674644"/>
                <a:gd name="connsiteY1" fmla="*/ 0 h 472320"/>
                <a:gd name="connsiteX2" fmla="*/ 2595922 w 2674644"/>
                <a:gd name="connsiteY2" fmla="*/ 0 h 472320"/>
                <a:gd name="connsiteX3" fmla="*/ 2674644 w 2674644"/>
                <a:gd name="connsiteY3" fmla="*/ 78722 h 472320"/>
                <a:gd name="connsiteX4" fmla="*/ 2674644 w 2674644"/>
                <a:gd name="connsiteY4" fmla="*/ 393598 h 472320"/>
                <a:gd name="connsiteX5" fmla="*/ 2595922 w 2674644"/>
                <a:gd name="connsiteY5" fmla="*/ 472320 h 472320"/>
                <a:gd name="connsiteX6" fmla="*/ 78722 w 2674644"/>
                <a:gd name="connsiteY6" fmla="*/ 472320 h 472320"/>
                <a:gd name="connsiteX7" fmla="*/ 0 w 2674644"/>
                <a:gd name="connsiteY7" fmla="*/ 393598 h 472320"/>
                <a:gd name="connsiteX8" fmla="*/ 0 w 2674644"/>
                <a:gd name="connsiteY8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4644" h="472320">
                  <a:moveTo>
                    <a:pt x="0" y="78722"/>
                  </a:moveTo>
                  <a:cubicBezTo>
                    <a:pt x="0" y="35245"/>
                    <a:pt x="35245" y="0"/>
                    <a:pt x="78722" y="0"/>
                  </a:cubicBezTo>
                  <a:lnTo>
                    <a:pt x="2595922" y="0"/>
                  </a:lnTo>
                  <a:cubicBezTo>
                    <a:pt x="2639399" y="0"/>
                    <a:pt x="2674644" y="35245"/>
                    <a:pt x="2674644" y="78722"/>
                  </a:cubicBezTo>
                  <a:lnTo>
                    <a:pt x="2674644" y="393598"/>
                  </a:lnTo>
                  <a:cubicBezTo>
                    <a:pt x="2674644" y="437075"/>
                    <a:pt x="2639399" y="472320"/>
                    <a:pt x="2595922" y="472320"/>
                  </a:cubicBezTo>
                  <a:lnTo>
                    <a:pt x="78722" y="472320"/>
                  </a:lnTo>
                  <a:cubicBezTo>
                    <a:pt x="35245" y="472320"/>
                    <a:pt x="0" y="437075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799" tIns="23057" rIns="240799" bIns="23057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Model</a:t>
              </a:r>
              <a:endParaRPr lang="en-US" sz="16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457200" y="2995245"/>
              <a:ext cx="8229600" cy="764234"/>
            </a:xfrm>
            <a:custGeom>
              <a:avLst/>
              <a:gdLst>
                <a:gd name="connsiteX0" fmla="*/ 0 w 8229600"/>
                <a:gd name="connsiteY0" fmla="*/ 0 h 655200"/>
                <a:gd name="connsiteX1" fmla="*/ 8229600 w 8229600"/>
                <a:gd name="connsiteY1" fmla="*/ 0 h 655200"/>
                <a:gd name="connsiteX2" fmla="*/ 8229600 w 8229600"/>
                <a:gd name="connsiteY2" fmla="*/ 655200 h 655200"/>
                <a:gd name="connsiteX3" fmla="*/ 0 w 8229600"/>
                <a:gd name="connsiteY3" fmla="*/ 655200 h 655200"/>
                <a:gd name="connsiteX4" fmla="*/ 0 w 8229600"/>
                <a:gd name="connsiteY4" fmla="*/ 0 h 6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655200">
                  <a:moveTo>
                    <a:pt x="0" y="0"/>
                  </a:moveTo>
                  <a:lnTo>
                    <a:pt x="8229600" y="0"/>
                  </a:lnTo>
                  <a:lnTo>
                    <a:pt x="8229600" y="655200"/>
                  </a:lnTo>
                  <a:lnTo>
                    <a:pt x="0" y="655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333248" rIns="638708" bIns="113792" numCol="1" spcCol="1270" anchor="t" anchorCtr="0">
              <a:noAutofit/>
            </a:bodyPr>
            <a:lstStyle/>
            <a:p>
              <a:pPr marL="171450" lvl="1" indent="-1714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600" dirty="0"/>
                <a:t>maksud dan tujuan </a:t>
              </a:r>
              <a:r>
                <a:rPr lang="fi-FI" sz="1600" dirty="0" smtClean="0"/>
                <a:t>(Goal) suatu </a:t>
              </a:r>
              <a:r>
                <a:rPr lang="fi-FI" sz="1600" dirty="0"/>
                <a:t>proses pengambilan </a:t>
              </a:r>
              <a:r>
                <a:rPr lang="fi-FI" sz="1600" dirty="0" smtClean="0"/>
                <a:t>keputusan</a:t>
              </a:r>
              <a:r>
                <a:rPr lang="fi-FI" sz="1600" dirty="0"/>
                <a:t>, perlu ditetapkan pada awal proses</a:t>
              </a:r>
              <a:endParaRPr lang="en-US" sz="16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868680" y="2697638"/>
              <a:ext cx="2026920" cy="595215"/>
            </a:xfrm>
            <a:custGeom>
              <a:avLst/>
              <a:gdLst>
                <a:gd name="connsiteX0" fmla="*/ 0 w 2674644"/>
                <a:gd name="connsiteY0" fmla="*/ 78722 h 472320"/>
                <a:gd name="connsiteX1" fmla="*/ 78722 w 2674644"/>
                <a:gd name="connsiteY1" fmla="*/ 0 h 472320"/>
                <a:gd name="connsiteX2" fmla="*/ 2595922 w 2674644"/>
                <a:gd name="connsiteY2" fmla="*/ 0 h 472320"/>
                <a:gd name="connsiteX3" fmla="*/ 2674644 w 2674644"/>
                <a:gd name="connsiteY3" fmla="*/ 78722 h 472320"/>
                <a:gd name="connsiteX4" fmla="*/ 2674644 w 2674644"/>
                <a:gd name="connsiteY4" fmla="*/ 393598 h 472320"/>
                <a:gd name="connsiteX5" fmla="*/ 2595922 w 2674644"/>
                <a:gd name="connsiteY5" fmla="*/ 472320 h 472320"/>
                <a:gd name="connsiteX6" fmla="*/ 78722 w 2674644"/>
                <a:gd name="connsiteY6" fmla="*/ 472320 h 472320"/>
                <a:gd name="connsiteX7" fmla="*/ 0 w 2674644"/>
                <a:gd name="connsiteY7" fmla="*/ 393598 h 472320"/>
                <a:gd name="connsiteX8" fmla="*/ 0 w 2674644"/>
                <a:gd name="connsiteY8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4644" h="472320">
                  <a:moveTo>
                    <a:pt x="0" y="78722"/>
                  </a:moveTo>
                  <a:cubicBezTo>
                    <a:pt x="0" y="35245"/>
                    <a:pt x="35245" y="0"/>
                    <a:pt x="78722" y="0"/>
                  </a:cubicBezTo>
                  <a:lnTo>
                    <a:pt x="2595922" y="0"/>
                  </a:lnTo>
                  <a:cubicBezTo>
                    <a:pt x="2639399" y="0"/>
                    <a:pt x="2674644" y="35245"/>
                    <a:pt x="2674644" y="78722"/>
                  </a:cubicBezTo>
                  <a:lnTo>
                    <a:pt x="2674644" y="393598"/>
                  </a:lnTo>
                  <a:cubicBezTo>
                    <a:pt x="2674644" y="437075"/>
                    <a:pt x="2639399" y="472320"/>
                    <a:pt x="2595922" y="472320"/>
                  </a:cubicBezTo>
                  <a:lnTo>
                    <a:pt x="78722" y="472320"/>
                  </a:lnTo>
                  <a:cubicBezTo>
                    <a:pt x="35245" y="472320"/>
                    <a:pt x="0" y="437075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799" tIns="23057" rIns="240799" bIns="23057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Kriteria</a:t>
              </a:r>
              <a:endParaRPr lang="en-US" sz="16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57200" y="4282997"/>
              <a:ext cx="8229600" cy="764234"/>
            </a:xfrm>
            <a:custGeom>
              <a:avLst/>
              <a:gdLst>
                <a:gd name="connsiteX0" fmla="*/ 0 w 8229600"/>
                <a:gd name="connsiteY0" fmla="*/ 0 h 655200"/>
                <a:gd name="connsiteX1" fmla="*/ 8229600 w 8229600"/>
                <a:gd name="connsiteY1" fmla="*/ 0 h 655200"/>
                <a:gd name="connsiteX2" fmla="*/ 8229600 w 8229600"/>
                <a:gd name="connsiteY2" fmla="*/ 655200 h 655200"/>
                <a:gd name="connsiteX3" fmla="*/ 0 w 8229600"/>
                <a:gd name="connsiteY3" fmla="*/ 655200 h 655200"/>
                <a:gd name="connsiteX4" fmla="*/ 0 w 8229600"/>
                <a:gd name="connsiteY4" fmla="*/ 0 h 6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655200">
                  <a:moveTo>
                    <a:pt x="0" y="0"/>
                  </a:moveTo>
                  <a:lnTo>
                    <a:pt x="8229600" y="0"/>
                  </a:lnTo>
                  <a:lnTo>
                    <a:pt x="8229600" y="655200"/>
                  </a:lnTo>
                  <a:lnTo>
                    <a:pt x="0" y="655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333248" rIns="638708" bIns="113792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 err="1"/>
                <a:t>faktor-faktor</a:t>
              </a:r>
              <a:r>
                <a:rPr lang="en-US" sz="1600" dirty="0"/>
                <a:t> yang </a:t>
              </a:r>
              <a:r>
                <a:rPr lang="en-US" sz="1600" dirty="0" err="1"/>
                <a:t>membatasi</a:t>
              </a:r>
              <a:r>
                <a:rPr lang="en-US" sz="1600" dirty="0"/>
                <a:t> </a:t>
              </a:r>
              <a:r>
                <a:rPr lang="en-US" sz="1600" dirty="0" err="1"/>
                <a:t>ruang</a:t>
              </a:r>
              <a:r>
                <a:rPr lang="en-US" sz="1600" dirty="0"/>
                <a:t> </a:t>
              </a:r>
              <a:r>
                <a:rPr lang="en-US" sz="1600" dirty="0" err="1"/>
                <a:t>gerak</a:t>
              </a:r>
              <a:r>
                <a:rPr lang="en-US" sz="1600" dirty="0"/>
                <a:t> </a:t>
              </a:r>
              <a:r>
                <a:rPr lang="en-US" sz="1600" dirty="0" err="1"/>
                <a:t>pengambilan</a:t>
              </a:r>
              <a:r>
                <a:rPr lang="en-US" sz="1600" dirty="0"/>
                <a:t> </a:t>
              </a:r>
              <a:r>
                <a:rPr lang="en-US" sz="1600" dirty="0" err="1"/>
                <a:t>keputusan</a:t>
              </a:r>
              <a:r>
                <a:rPr lang="en-US" sz="1600" dirty="0"/>
                <a:t>.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68681" y="3985390"/>
              <a:ext cx="2026920" cy="595215"/>
            </a:xfrm>
            <a:custGeom>
              <a:avLst/>
              <a:gdLst>
                <a:gd name="connsiteX0" fmla="*/ 0 w 2674587"/>
                <a:gd name="connsiteY0" fmla="*/ 78722 h 472320"/>
                <a:gd name="connsiteX1" fmla="*/ 78722 w 2674587"/>
                <a:gd name="connsiteY1" fmla="*/ 0 h 472320"/>
                <a:gd name="connsiteX2" fmla="*/ 2595865 w 2674587"/>
                <a:gd name="connsiteY2" fmla="*/ 0 h 472320"/>
                <a:gd name="connsiteX3" fmla="*/ 2674587 w 2674587"/>
                <a:gd name="connsiteY3" fmla="*/ 78722 h 472320"/>
                <a:gd name="connsiteX4" fmla="*/ 2674587 w 2674587"/>
                <a:gd name="connsiteY4" fmla="*/ 393598 h 472320"/>
                <a:gd name="connsiteX5" fmla="*/ 2595865 w 2674587"/>
                <a:gd name="connsiteY5" fmla="*/ 472320 h 472320"/>
                <a:gd name="connsiteX6" fmla="*/ 78722 w 2674587"/>
                <a:gd name="connsiteY6" fmla="*/ 472320 h 472320"/>
                <a:gd name="connsiteX7" fmla="*/ 0 w 2674587"/>
                <a:gd name="connsiteY7" fmla="*/ 393598 h 472320"/>
                <a:gd name="connsiteX8" fmla="*/ 0 w 2674587"/>
                <a:gd name="connsiteY8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4587" h="472320">
                  <a:moveTo>
                    <a:pt x="0" y="78722"/>
                  </a:moveTo>
                  <a:cubicBezTo>
                    <a:pt x="0" y="35245"/>
                    <a:pt x="35245" y="0"/>
                    <a:pt x="78722" y="0"/>
                  </a:cubicBezTo>
                  <a:lnTo>
                    <a:pt x="2595865" y="0"/>
                  </a:lnTo>
                  <a:cubicBezTo>
                    <a:pt x="2639342" y="0"/>
                    <a:pt x="2674587" y="35245"/>
                    <a:pt x="2674587" y="78722"/>
                  </a:cubicBezTo>
                  <a:lnTo>
                    <a:pt x="2674587" y="393598"/>
                  </a:lnTo>
                  <a:cubicBezTo>
                    <a:pt x="2674587" y="437075"/>
                    <a:pt x="2639342" y="472320"/>
                    <a:pt x="2595865" y="472320"/>
                  </a:cubicBezTo>
                  <a:lnTo>
                    <a:pt x="78722" y="472320"/>
                  </a:lnTo>
                  <a:cubicBezTo>
                    <a:pt x="35245" y="472320"/>
                    <a:pt x="0" y="437075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799" tIns="23057" rIns="240799" bIns="23057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Pembatas</a:t>
              </a:r>
              <a:endParaRPr lang="en-US" sz="16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7200" y="5565558"/>
              <a:ext cx="8229600" cy="764234"/>
            </a:xfrm>
            <a:custGeom>
              <a:avLst/>
              <a:gdLst>
                <a:gd name="connsiteX0" fmla="*/ 0 w 8229600"/>
                <a:gd name="connsiteY0" fmla="*/ 0 h 655200"/>
                <a:gd name="connsiteX1" fmla="*/ 8229600 w 8229600"/>
                <a:gd name="connsiteY1" fmla="*/ 0 h 655200"/>
                <a:gd name="connsiteX2" fmla="*/ 8229600 w 8229600"/>
                <a:gd name="connsiteY2" fmla="*/ 655200 h 655200"/>
                <a:gd name="connsiteX3" fmla="*/ 0 w 8229600"/>
                <a:gd name="connsiteY3" fmla="*/ 655200 h 655200"/>
                <a:gd name="connsiteX4" fmla="*/ 0 w 8229600"/>
                <a:gd name="connsiteY4" fmla="*/ 0 h 6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655200">
                  <a:moveTo>
                    <a:pt x="0" y="0"/>
                  </a:moveTo>
                  <a:lnTo>
                    <a:pt x="8229600" y="0"/>
                  </a:lnTo>
                  <a:lnTo>
                    <a:pt x="8229600" y="655200"/>
                  </a:lnTo>
                  <a:lnTo>
                    <a:pt x="0" y="655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333248" rIns="638708" bIns="113792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 err="1"/>
                <a:t>upaya</a:t>
              </a:r>
              <a:r>
                <a:rPr lang="en-US" sz="1600" dirty="0"/>
                <a:t> </a:t>
              </a:r>
              <a:r>
                <a:rPr lang="en-US" sz="1600" dirty="0" err="1"/>
                <a:t>untuk</a:t>
              </a:r>
              <a:r>
                <a:rPr lang="en-US" sz="1600" dirty="0"/>
                <a:t> </a:t>
              </a:r>
              <a:r>
                <a:rPr lang="en-US" sz="1600" dirty="0" err="1"/>
                <a:t>memperoleh</a:t>
              </a:r>
              <a:r>
                <a:rPr lang="en-US" sz="1600" dirty="0"/>
                <a:t> </a:t>
              </a:r>
              <a:r>
                <a:rPr lang="en-US" sz="1600" dirty="0" err="1"/>
                <a:t>keputusan</a:t>
              </a:r>
              <a:r>
                <a:rPr lang="en-US" sz="1600" dirty="0"/>
                <a:t> </a:t>
              </a:r>
              <a:r>
                <a:rPr lang="en-US" sz="1600" dirty="0" err="1"/>
                <a:t>terbaik</a:t>
              </a:r>
              <a:r>
                <a:rPr lang="en-US" sz="1600" dirty="0"/>
                <a:t> (optimum) </a:t>
              </a:r>
              <a:endParaRPr lang="en-US" sz="1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68680" y="5267951"/>
              <a:ext cx="2026921" cy="595215"/>
            </a:xfrm>
            <a:custGeom>
              <a:avLst/>
              <a:gdLst>
                <a:gd name="connsiteX0" fmla="*/ 0 w 2674644"/>
                <a:gd name="connsiteY0" fmla="*/ 78722 h 472320"/>
                <a:gd name="connsiteX1" fmla="*/ 78722 w 2674644"/>
                <a:gd name="connsiteY1" fmla="*/ 0 h 472320"/>
                <a:gd name="connsiteX2" fmla="*/ 2595922 w 2674644"/>
                <a:gd name="connsiteY2" fmla="*/ 0 h 472320"/>
                <a:gd name="connsiteX3" fmla="*/ 2674644 w 2674644"/>
                <a:gd name="connsiteY3" fmla="*/ 78722 h 472320"/>
                <a:gd name="connsiteX4" fmla="*/ 2674644 w 2674644"/>
                <a:gd name="connsiteY4" fmla="*/ 393598 h 472320"/>
                <a:gd name="connsiteX5" fmla="*/ 2595922 w 2674644"/>
                <a:gd name="connsiteY5" fmla="*/ 472320 h 472320"/>
                <a:gd name="connsiteX6" fmla="*/ 78722 w 2674644"/>
                <a:gd name="connsiteY6" fmla="*/ 472320 h 472320"/>
                <a:gd name="connsiteX7" fmla="*/ 0 w 2674644"/>
                <a:gd name="connsiteY7" fmla="*/ 393598 h 472320"/>
                <a:gd name="connsiteX8" fmla="*/ 0 w 2674644"/>
                <a:gd name="connsiteY8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4644" h="472320">
                  <a:moveTo>
                    <a:pt x="0" y="78722"/>
                  </a:moveTo>
                  <a:cubicBezTo>
                    <a:pt x="0" y="35245"/>
                    <a:pt x="35245" y="0"/>
                    <a:pt x="78722" y="0"/>
                  </a:cubicBezTo>
                  <a:lnTo>
                    <a:pt x="2595922" y="0"/>
                  </a:lnTo>
                  <a:cubicBezTo>
                    <a:pt x="2639399" y="0"/>
                    <a:pt x="2674644" y="35245"/>
                    <a:pt x="2674644" y="78722"/>
                  </a:cubicBezTo>
                  <a:lnTo>
                    <a:pt x="2674644" y="393598"/>
                  </a:lnTo>
                  <a:cubicBezTo>
                    <a:pt x="2674644" y="437075"/>
                    <a:pt x="2639399" y="472320"/>
                    <a:pt x="2595922" y="472320"/>
                  </a:cubicBezTo>
                  <a:lnTo>
                    <a:pt x="78722" y="472320"/>
                  </a:lnTo>
                  <a:cubicBezTo>
                    <a:pt x="35245" y="472320"/>
                    <a:pt x="0" y="437075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799" tIns="23057" rIns="240799" bIns="23057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Optimasi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53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smtClean="0">
                <a:solidFill>
                  <a:srgbClr val="666699"/>
                </a:solidFill>
              </a:rPr>
              <a:t>TEKNIK PENCARIAN SOLUSI PERSOALAN</a:t>
            </a:r>
            <a:endParaRPr lang="ja-JP" altLang="en-US" sz="2600" smtClean="0">
              <a:solidFill>
                <a:srgbClr val="666699"/>
              </a:solidFill>
              <a:ea typeface="ＭＳ Ｐゴシック" pitchFamily="50" charset="-128"/>
            </a:endParaRP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696200" cy="5181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endParaRPr lang="en-US" altLang="ja-JP" sz="2400" b="1" u="sng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400" b="1" u="sng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Teknik</a:t>
            </a:r>
            <a:r>
              <a:rPr lang="en-US" altLang="ja-JP" sz="24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u="sng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Pencarian</a:t>
            </a:r>
            <a:r>
              <a:rPr lang="en-US" altLang="ja-JP" sz="24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u="sng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Solusi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(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analitik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):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Optimisasi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: </a:t>
            </a:r>
            <a:r>
              <a:rPr lang="en-US" altLang="ja-JP" sz="2200" i="1" dirty="0" smtClean="0">
                <a:latin typeface="Times New Roman" pitchFamily="18" charset="0"/>
                <a:ea typeface="ＭＳ Ｐゴシック" pitchFamily="50" charset="-128"/>
              </a:rPr>
              <a:t>the best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Heuristik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: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mendekati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optimum.</a:t>
            </a: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endParaRPr lang="en-US" altLang="ja-JP" sz="2200" dirty="0" smtClean="0">
              <a:latin typeface="Times New Roman" pitchFamily="18" charset="0"/>
              <a:ea typeface="ＭＳ Ｐゴシック" pitchFamily="50" charset="-128"/>
            </a:endParaRP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400" b="1" u="sng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Optimisasi</a:t>
            </a:r>
            <a:r>
              <a:rPr lang="en-US" altLang="ja-JP" sz="2400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Kalkulus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2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dirty="0" err="1" smtClean="0">
                <a:latin typeface="Times New Roman" pitchFamily="18" charset="0"/>
                <a:ea typeface="ＭＳ Ｐゴシック" pitchFamily="50" charset="-128"/>
              </a:rPr>
              <a:t>Aturan</a:t>
            </a:r>
            <a:r>
              <a:rPr lang="en-US" altLang="ja-JP" dirty="0" smtClean="0">
                <a:latin typeface="Times New Roman" pitchFamily="18" charset="0"/>
                <a:ea typeface="ＭＳ Ｐゴシック" pitchFamily="50" charset="-128"/>
              </a:rPr>
              <a:t>: </a:t>
            </a:r>
            <a:r>
              <a:rPr lang="en-US" altLang="ja-JP" dirty="0" err="1" smtClean="0">
                <a:latin typeface="Times New Roman" pitchFamily="18" charset="0"/>
                <a:ea typeface="ＭＳ Ｐゴシック" pitchFamily="50" charset="-128"/>
              </a:rPr>
              <a:t>Turunan</a:t>
            </a:r>
            <a:r>
              <a:rPr lang="en-US" altLang="ja-JP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 smtClean="0">
                <a:latin typeface="Times New Roman" pitchFamily="18" charset="0"/>
                <a:ea typeface="ＭＳ Ｐゴシック" pitchFamily="50" charset="-128"/>
              </a:rPr>
              <a:t>pertama</a:t>
            </a:r>
            <a:r>
              <a:rPr lang="en-US" altLang="ja-JP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 smtClean="0">
                <a:latin typeface="Times New Roman" pitchFamily="18" charset="0"/>
                <a:ea typeface="ＭＳ Ｐゴシック" pitchFamily="50" charset="-128"/>
              </a:rPr>
              <a:t>dan</a:t>
            </a:r>
            <a:r>
              <a:rPr lang="en-US" altLang="ja-JP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 smtClean="0">
                <a:latin typeface="Times New Roman" pitchFamily="18" charset="0"/>
                <a:ea typeface="ＭＳ Ｐゴシック" pitchFamily="50" charset="-128"/>
              </a:rPr>
              <a:t>kedua</a:t>
            </a:r>
            <a:r>
              <a:rPr lang="en-US" altLang="ja-JP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Programa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Matematik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2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dirty="0" err="1" smtClean="0">
                <a:latin typeface="Times New Roman" pitchFamily="18" charset="0"/>
                <a:ea typeface="ＭＳ Ｐゴシック" pitchFamily="50" charset="-128"/>
              </a:rPr>
              <a:t>Programa</a:t>
            </a:r>
            <a:r>
              <a:rPr lang="en-US" altLang="ja-JP" dirty="0" smtClean="0">
                <a:latin typeface="Times New Roman" pitchFamily="18" charset="0"/>
                <a:ea typeface="ＭＳ Ｐゴシック" pitchFamily="50" charset="-128"/>
              </a:rPr>
              <a:t>: Linier, Non-linier, </a:t>
            </a:r>
            <a:r>
              <a:rPr lang="en-US" altLang="ja-JP" dirty="0" err="1" smtClean="0">
                <a:latin typeface="Times New Roman" pitchFamily="18" charset="0"/>
                <a:ea typeface="ＭＳ Ｐゴシック" pitchFamily="50" charset="-128"/>
              </a:rPr>
              <a:t>Dinamis</a:t>
            </a:r>
            <a:r>
              <a:rPr lang="en-US" altLang="ja-JP" dirty="0" smtClean="0">
                <a:latin typeface="Times New Roman" pitchFamily="18" charset="0"/>
                <a:ea typeface="ＭＳ Ｐゴシック" pitchFamily="50" charset="-128"/>
              </a:rPr>
              <a:t>, Integer.</a:t>
            </a:r>
          </a:p>
          <a:p>
            <a:pPr lvl="2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dirty="0" err="1" smtClean="0">
                <a:latin typeface="Times New Roman" pitchFamily="18" charset="0"/>
                <a:ea typeface="ＭＳ Ｐゴシック" pitchFamily="50" charset="-128"/>
              </a:rPr>
              <a:t>Aturan</a:t>
            </a:r>
            <a:r>
              <a:rPr lang="en-US" altLang="ja-JP" dirty="0" smtClean="0">
                <a:latin typeface="Times New Roman" pitchFamily="18" charset="0"/>
                <a:ea typeface="ＭＳ Ｐゴシック" pitchFamily="50" charset="-128"/>
              </a:rPr>
              <a:t>: </a:t>
            </a:r>
            <a:r>
              <a:rPr lang="en-US" altLang="ja-JP" dirty="0" err="1" smtClean="0">
                <a:latin typeface="Times New Roman" pitchFamily="18" charset="0"/>
                <a:ea typeface="ＭＳ Ｐゴシック" pitchFamily="50" charset="-128"/>
              </a:rPr>
              <a:t>diturunkan</a:t>
            </a:r>
            <a:r>
              <a:rPr lang="en-US" altLang="ja-JP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 smtClean="0">
                <a:latin typeface="Times New Roman" pitchFamily="18" charset="0"/>
                <a:ea typeface="ＭＳ Ｐゴシック" pitchFamily="50" charset="-128"/>
              </a:rPr>
              <a:t>dan</a:t>
            </a:r>
            <a:r>
              <a:rPr lang="en-US" altLang="ja-JP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 smtClean="0">
                <a:latin typeface="Times New Roman" pitchFamily="18" charset="0"/>
                <a:ea typeface="ＭＳ Ｐゴシック" pitchFamily="50" charset="-128"/>
              </a:rPr>
              <a:t>dibuktikan</a:t>
            </a:r>
            <a:r>
              <a:rPr lang="en-US" altLang="ja-JP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 smtClean="0">
                <a:latin typeface="Times New Roman" pitchFamily="18" charset="0"/>
                <a:ea typeface="ＭＳ Ｐゴシック" pitchFamily="50" charset="-128"/>
              </a:rPr>
              <a:t>secara</a:t>
            </a:r>
            <a:r>
              <a:rPr lang="en-US" altLang="ja-JP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err="1" smtClean="0">
                <a:latin typeface="Times New Roman" pitchFamily="18" charset="0"/>
                <a:ea typeface="ＭＳ Ｐゴシック" pitchFamily="50" charset="-128"/>
              </a:rPr>
              <a:t>analitik</a:t>
            </a:r>
            <a:r>
              <a:rPr lang="en-US" altLang="ja-JP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endParaRPr lang="en-US" altLang="ja-JP" sz="2200" dirty="0" smtClean="0">
              <a:latin typeface="Times New Roman" pitchFamily="18" charset="0"/>
              <a:ea typeface="ＭＳ Ｐゴシック" pitchFamily="50" charset="-128"/>
            </a:endParaRP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400" b="1" u="sng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Heuristik</a:t>
            </a:r>
            <a:r>
              <a:rPr lang="en-US" altLang="ja-JP" sz="2400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Menggunakan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aturan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tertentu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(</a:t>
            </a:r>
            <a:r>
              <a:rPr lang="en-US" altLang="ja-JP" sz="2200" i="1" dirty="0" smtClean="0">
                <a:latin typeface="Times New Roman" pitchFamily="18" charset="0"/>
                <a:ea typeface="ＭＳ Ｐゴシック" pitchFamily="50" charset="-128"/>
              </a:rPr>
              <a:t>rule of thumb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809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685800" y="2209800"/>
            <a:ext cx="7772400" cy="1752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CONTOH KASUS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PENGAMBILAN KEPUTUSAN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487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581525" cy="247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52896" y="4572000"/>
            <a:ext cx="224773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1760m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1626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="1" dirty="0" err="1" smtClean="0">
                <a:solidFill>
                  <a:srgbClr val="FF0000"/>
                </a:solidFill>
              </a:rPr>
              <a:t>Pendahuluan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 smtClean="0">
              <a:latin typeface="Adobe Caslon Pro" pitchFamily="18" charset="0"/>
            </a:endParaRPr>
          </a:p>
          <a:p>
            <a:pPr marL="0" indent="0" algn="r">
              <a:buNone/>
            </a:pPr>
            <a:r>
              <a:rPr lang="en-US" sz="3200" b="1" dirty="0" err="1" smtClean="0">
                <a:latin typeface="Adobe Caslon Pro" pitchFamily="18" charset="0"/>
              </a:rPr>
              <a:t>Hidup</a:t>
            </a:r>
            <a:r>
              <a:rPr lang="en-US" sz="3200" b="1" dirty="0" smtClean="0">
                <a:latin typeface="Adobe Caslon Pro" pitchFamily="18" charset="0"/>
              </a:rPr>
              <a:t> </a:t>
            </a:r>
            <a:r>
              <a:rPr lang="en-US" sz="3200" b="1" dirty="0" err="1" smtClean="0">
                <a:latin typeface="Adobe Caslon Pro" pitchFamily="18" charset="0"/>
              </a:rPr>
              <a:t>adalah</a:t>
            </a:r>
            <a:r>
              <a:rPr lang="en-US" sz="3200" b="1" dirty="0" smtClean="0">
                <a:latin typeface="Adobe Caslon Pro" pitchFamily="18" charset="0"/>
              </a:rPr>
              <a:t> </a:t>
            </a:r>
            <a:r>
              <a:rPr lang="en-US" sz="3200" b="1" dirty="0" err="1" smtClean="0">
                <a:latin typeface="Adobe Caslon Pro" pitchFamily="18" charset="0"/>
              </a:rPr>
              <a:t>memilih</a:t>
            </a:r>
            <a:r>
              <a:rPr lang="en-US" b="1" dirty="0" smtClean="0">
                <a:latin typeface="Adobe Caslon Pro" pitchFamily="18" charset="0"/>
              </a:rPr>
              <a:t>. </a:t>
            </a:r>
          </a:p>
          <a:p>
            <a:pPr marL="0" indent="0" algn="just">
              <a:buNone/>
            </a:pPr>
            <a:endParaRPr lang="en-US" dirty="0" smtClean="0">
              <a:latin typeface="Adobe Caslon Pro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Adobe Caslon Pro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Adobe Caslon Pro" pitchFamily="18" charset="0"/>
            </a:endParaRPr>
          </a:p>
          <a:p>
            <a:pPr marL="0" indent="0" algn="just">
              <a:buNone/>
            </a:pPr>
            <a:endParaRPr lang="en-US" dirty="0">
              <a:latin typeface="Adobe Caslon Pro" pitchFamily="18" charset="0"/>
            </a:endParaRPr>
          </a:p>
          <a:p>
            <a:pPr marL="0" indent="0" algn="just">
              <a:buNone/>
            </a:pPr>
            <a:endParaRPr lang="en-US" dirty="0">
              <a:latin typeface="Adobe Caslon Pro" pitchFamily="18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Adobe Caslon Pro" pitchFamily="18" charset="0"/>
              </a:rPr>
              <a:t>Memilih</a:t>
            </a:r>
            <a:r>
              <a:rPr lang="en-US" sz="3200" b="1" dirty="0" smtClean="0">
                <a:solidFill>
                  <a:srgbClr val="0000CC"/>
                </a:solidFill>
                <a:latin typeface="Adobe Caslon Pro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dobe Caslon Pro" pitchFamily="18" charset="0"/>
              </a:rPr>
              <a:t>adalah</a:t>
            </a:r>
            <a:r>
              <a:rPr lang="en-US" sz="3200" b="1" dirty="0" smtClean="0">
                <a:solidFill>
                  <a:srgbClr val="0000CC"/>
                </a:solidFill>
                <a:latin typeface="Adobe Caslon Pro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dobe Caslon Pro" pitchFamily="18" charset="0"/>
              </a:rPr>
              <a:t>keputusan</a:t>
            </a:r>
            <a:r>
              <a:rPr lang="en-US" sz="3200" b="1" dirty="0" smtClean="0">
                <a:solidFill>
                  <a:srgbClr val="0000CC"/>
                </a:solidFill>
                <a:latin typeface="Adobe Caslon Pro" pitchFamily="18" charset="0"/>
              </a:rPr>
              <a:t> </a:t>
            </a:r>
          </a:p>
          <a:p>
            <a:pPr algn="just"/>
            <a:endParaRPr lang="en-US" dirty="0">
              <a:latin typeface="Adobe Casl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41" y="1752600"/>
            <a:ext cx="2401035" cy="335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palkir</a:t>
            </a:r>
            <a:r>
              <a:rPr lang="en-US" dirty="0" smtClean="0"/>
              <a:t> 1760m</a:t>
            </a:r>
            <a:r>
              <a:rPr lang="en-US" baseline="30000" dirty="0" smtClean="0"/>
              <a:t>2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luas</a:t>
            </a:r>
            <a:r>
              <a:rPr lang="en-US" dirty="0" smtClean="0"/>
              <a:t> rata-rata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4m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20m</a:t>
            </a:r>
            <a:r>
              <a:rPr lang="en-US" baseline="30000" dirty="0" smtClean="0"/>
              <a:t>2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tampung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200 </a:t>
            </a:r>
            <a:r>
              <a:rPr lang="en-US" dirty="0" err="1" smtClean="0"/>
              <a:t>kendaraan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palkir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. 1000/jam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. 2000/jam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jam </a:t>
            </a:r>
            <a:r>
              <a:rPr lang="en-US" dirty="0" err="1" smtClean="0"/>
              <a:t>terisi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yang 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palkir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Penyederhanaan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8662247"/>
              </p:ext>
            </p:extLst>
          </p:nvPr>
        </p:nvGraphicFramePr>
        <p:xfrm>
          <a:off x="301625" y="1527175"/>
          <a:ext cx="8504240" cy="304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/>
                <a:gridCol w="2126060"/>
                <a:gridCol w="2126060"/>
                <a:gridCol w="2126060"/>
              </a:tblGrid>
              <a:tr h="7612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Luas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Banyak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Kriteria</a:t>
                      </a:r>
                      <a:endParaRPr lang="en-US" dirty="0"/>
                    </a:p>
                  </a:txBody>
                  <a:tcPr anchor="ctr"/>
                </a:tc>
              </a:tr>
              <a:tr h="761206">
                <a:tc>
                  <a:txBody>
                    <a:bodyPr/>
                    <a:lstStyle/>
                    <a:p>
                      <a:r>
                        <a:rPr lang="en-US" dirty="0" smtClean="0"/>
                        <a:t>Mobil Kecil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1000x</a:t>
                      </a:r>
                      <a:endParaRPr lang="en-US" dirty="0"/>
                    </a:p>
                  </a:txBody>
                  <a:tcPr anchor="ctr"/>
                </a:tc>
              </a:tr>
              <a:tr h="761206">
                <a:tc>
                  <a:txBody>
                    <a:bodyPr/>
                    <a:lstStyle/>
                    <a:p>
                      <a:r>
                        <a:rPr lang="en-US" dirty="0" smtClean="0"/>
                        <a:t>Mobil </a:t>
                      </a:r>
                      <a:r>
                        <a:rPr lang="en-US" dirty="0" err="1" smtClean="0"/>
                        <a:t>Besar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2000y</a:t>
                      </a:r>
                      <a:endParaRPr lang="en-US" dirty="0"/>
                    </a:p>
                  </a:txBody>
                  <a:tcPr anchor="ctr"/>
                </a:tc>
              </a:tr>
              <a:tr h="76120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Pembatas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≤ 1760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≤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1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457200"/>
            <a:ext cx="8123238" cy="5641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Model :</a:t>
            </a:r>
          </a:p>
          <a:p>
            <a:pPr marL="0" indent="0">
              <a:buNone/>
            </a:pPr>
            <a:r>
              <a:rPr lang="en-US" dirty="0" smtClean="0"/>
              <a:t>4x  + 20y 	≤ 1760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x   +     y	≤ 200</a:t>
            </a:r>
          </a:p>
          <a:p>
            <a:pPr marL="0" indent="0">
              <a:buNone/>
            </a:pPr>
            <a:r>
              <a:rPr lang="en-US" dirty="0" smtClean="0"/>
              <a:t>  x ≥ 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y ≥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Kriteria</a:t>
            </a:r>
            <a:r>
              <a:rPr lang="en-US" dirty="0" smtClean="0"/>
              <a:t> : </a:t>
            </a:r>
            <a:r>
              <a:rPr lang="en-US" dirty="0" err="1" smtClean="0"/>
              <a:t>memaksimalkan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f (</a:t>
            </a:r>
            <a:r>
              <a:rPr lang="en-US" dirty="0" err="1" smtClean="0"/>
              <a:t>x,y</a:t>
            </a:r>
            <a:r>
              <a:rPr lang="en-US" dirty="0" smtClean="0"/>
              <a:t>) = 1000x + 2000y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Pembatas</a:t>
            </a:r>
            <a:r>
              <a:rPr lang="en-US" b="1" dirty="0" smtClean="0">
                <a:solidFill>
                  <a:srgbClr val="FF0000"/>
                </a:solidFill>
              </a:rPr>
              <a:t> :</a:t>
            </a:r>
          </a:p>
          <a:p>
            <a:r>
              <a:rPr lang="en-US" dirty="0" err="1" smtClean="0"/>
              <a:t>Luas</a:t>
            </a:r>
            <a:r>
              <a:rPr lang="en-US" dirty="0" smtClean="0"/>
              <a:t> areal </a:t>
            </a:r>
            <a:r>
              <a:rPr lang="en-US" dirty="0" err="1" smtClean="0"/>
              <a:t>palkir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Matematika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038600" cy="4453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x     + y	= 200</a:t>
            </a:r>
          </a:p>
          <a:p>
            <a:pPr marL="0" indent="0">
              <a:buNone/>
            </a:pPr>
            <a:r>
              <a:rPr lang="en-US" dirty="0" smtClean="0"/>
              <a:t>(0) + y	= 200</a:t>
            </a:r>
          </a:p>
          <a:p>
            <a:pPr marL="0" indent="0">
              <a:buNone/>
            </a:pPr>
            <a:r>
              <a:rPr lang="en-US" dirty="0" smtClean="0"/>
              <a:t>          y	= 200</a:t>
            </a:r>
          </a:p>
          <a:p>
            <a:pPr marL="0" indent="0" algn="r">
              <a:buNone/>
            </a:pPr>
            <a:r>
              <a:rPr lang="en-US" b="1" dirty="0" smtClean="0">
                <a:solidFill>
                  <a:srgbClr val="FF0000"/>
                </a:solidFill>
                <a:hlinkClick r:id="rId2" action="ppaction://hlinksldjump"/>
              </a:rPr>
              <a:t>(0,200)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x     + y	= 200</a:t>
            </a:r>
          </a:p>
          <a:p>
            <a:pPr marL="0" indent="0">
              <a:buNone/>
            </a:pPr>
            <a:r>
              <a:rPr lang="en-US" dirty="0"/>
              <a:t>x</a:t>
            </a:r>
            <a:r>
              <a:rPr lang="en-US" dirty="0" smtClean="0"/>
              <a:t>     + (0)	= 200</a:t>
            </a:r>
          </a:p>
          <a:p>
            <a:pPr marL="0" indent="0">
              <a:buNone/>
            </a:pPr>
            <a:r>
              <a:rPr lang="en-US" dirty="0" smtClean="0"/>
              <a:t>x		= 200</a:t>
            </a:r>
          </a:p>
          <a:p>
            <a:pPr marL="0" indent="0" algn="r">
              <a:buNone/>
            </a:pPr>
            <a:r>
              <a:rPr lang="en-US" b="1" dirty="0" smtClean="0">
                <a:hlinkClick r:id="rId3" action="ppaction://hlinksldjump"/>
              </a:rPr>
              <a:t>(200,0)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4038600" cy="4376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4x  + 20y 	</a:t>
            </a:r>
            <a:r>
              <a:rPr lang="en-US" dirty="0" smtClean="0"/>
              <a:t>= </a:t>
            </a:r>
            <a:r>
              <a:rPr lang="en-US" dirty="0"/>
              <a:t>1760</a:t>
            </a:r>
          </a:p>
          <a:p>
            <a:pPr marL="0" indent="0">
              <a:buNone/>
            </a:pPr>
            <a:r>
              <a:rPr lang="en-US" dirty="0" smtClean="0"/>
              <a:t>(0) + 20y	= 1760 / 20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y	= 88</a:t>
            </a:r>
          </a:p>
          <a:p>
            <a:pPr marL="0" indent="0" algn="r">
              <a:buNone/>
            </a:pPr>
            <a:r>
              <a:rPr lang="en-US" b="1" dirty="0" smtClean="0">
                <a:hlinkClick r:id="rId4" action="ppaction://hlinksldjump"/>
              </a:rPr>
              <a:t>(0,88)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4x  + 20y 	= 1760</a:t>
            </a:r>
          </a:p>
          <a:p>
            <a:pPr marL="0" indent="0">
              <a:buNone/>
            </a:pPr>
            <a:r>
              <a:rPr lang="en-US" dirty="0" smtClean="0"/>
              <a:t>4x  </a:t>
            </a:r>
            <a:r>
              <a:rPr lang="en-US" dirty="0"/>
              <a:t>+ </a:t>
            </a:r>
            <a:r>
              <a:rPr lang="en-US" dirty="0" smtClean="0"/>
              <a:t>(0)</a:t>
            </a:r>
            <a:r>
              <a:rPr lang="en-US" dirty="0"/>
              <a:t>	= 1760 </a:t>
            </a:r>
            <a:r>
              <a:rPr lang="en-US" dirty="0" smtClean="0"/>
              <a:t>/4</a:t>
            </a:r>
          </a:p>
          <a:p>
            <a:pPr marL="0" indent="0">
              <a:buNone/>
            </a:pPr>
            <a:r>
              <a:rPr lang="en-US" dirty="0" smtClean="0"/>
              <a:t>x		= 440</a:t>
            </a:r>
          </a:p>
          <a:p>
            <a:pPr marL="0" indent="0" algn="r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>
                <a:hlinkClick r:id="rId5" action="ppaction://hlinksldjump"/>
              </a:rPr>
              <a:t>(440,0)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533400"/>
            <a:ext cx="8305800" cy="5800246"/>
            <a:chOff x="381000" y="533400"/>
            <a:chExt cx="8305800" cy="580024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914400" y="533400"/>
              <a:ext cx="0" cy="563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609600" y="5784631"/>
              <a:ext cx="807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81000" y="5857708"/>
              <a:ext cx="457200" cy="4759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43000" y="1399088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0, 200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9462" y="1522757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Up Arrow 16">
            <a:hlinkClick r:id="rId2" action="ppaction://hlinksldjump"/>
          </p:cNvPr>
          <p:cNvSpPr/>
          <p:nvPr/>
        </p:nvSpPr>
        <p:spPr>
          <a:xfrm>
            <a:off x="8158397" y="685800"/>
            <a:ext cx="6096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533400"/>
            <a:ext cx="8305800" cy="5800246"/>
            <a:chOff x="381000" y="533400"/>
            <a:chExt cx="8305800" cy="580024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914400" y="533400"/>
              <a:ext cx="0" cy="563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609600" y="5784631"/>
              <a:ext cx="807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81000" y="5857708"/>
              <a:ext cx="457200" cy="4759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43000" y="1399088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0, 200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1044" y="5857708"/>
            <a:ext cx="1029325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200,0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9462" y="1522757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45832" y="5670331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Up Arrow 1">
            <a:hlinkClick r:id="rId2" action="ppaction://hlinksldjump"/>
          </p:cNvPr>
          <p:cNvSpPr/>
          <p:nvPr/>
        </p:nvSpPr>
        <p:spPr>
          <a:xfrm>
            <a:off x="8158397" y="685800"/>
            <a:ext cx="6096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533400"/>
            <a:ext cx="8305800" cy="5800246"/>
            <a:chOff x="381000" y="533400"/>
            <a:chExt cx="8305800" cy="580024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914400" y="533400"/>
              <a:ext cx="0" cy="563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609600" y="5784631"/>
              <a:ext cx="807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81000" y="5857708"/>
              <a:ext cx="457200" cy="4759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43000" y="1399088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0, 200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1044" y="5857708"/>
            <a:ext cx="1029325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200,0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9462" y="1522757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45832" y="5670331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Up Arrow 1">
            <a:hlinkClick r:id="rId2" action="ppaction://hlinksldjump"/>
          </p:cNvPr>
          <p:cNvSpPr/>
          <p:nvPr/>
        </p:nvSpPr>
        <p:spPr>
          <a:xfrm>
            <a:off x="8158397" y="685800"/>
            <a:ext cx="6096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16" idx="5"/>
            <a:endCxn id="9" idx="1"/>
          </p:cNvCxnSpPr>
          <p:nvPr/>
        </p:nvCxnSpPr>
        <p:spPr>
          <a:xfrm>
            <a:off x="981530" y="1717879"/>
            <a:ext cx="3492109" cy="3985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4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533400"/>
            <a:ext cx="8305800" cy="5800246"/>
            <a:chOff x="381000" y="533400"/>
            <a:chExt cx="8305800" cy="580024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914400" y="533400"/>
              <a:ext cx="0" cy="563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609600" y="5784631"/>
              <a:ext cx="807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81000" y="5857708"/>
              <a:ext cx="457200" cy="4759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43000" y="1399088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0, 200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1044" y="5857708"/>
            <a:ext cx="1029325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200,0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9462" y="1522757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45832" y="5670331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Up Arrow 1">
            <a:hlinkClick r:id="rId2" action="ppaction://hlinksldjump"/>
          </p:cNvPr>
          <p:cNvSpPr/>
          <p:nvPr/>
        </p:nvSpPr>
        <p:spPr>
          <a:xfrm>
            <a:off x="8158397" y="685800"/>
            <a:ext cx="6096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5715" y="4038600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14269" y="3914931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0, 88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81530" y="1717879"/>
            <a:ext cx="3492109" cy="3985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0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533400"/>
            <a:ext cx="8305800" cy="5800246"/>
            <a:chOff x="381000" y="533400"/>
            <a:chExt cx="8305800" cy="580024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914400" y="533400"/>
              <a:ext cx="0" cy="563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609600" y="5784631"/>
              <a:ext cx="807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81000" y="5857708"/>
              <a:ext cx="457200" cy="4759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43000" y="1399088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0, 200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1044" y="5857708"/>
            <a:ext cx="1029325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200,0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9462" y="1522757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45832" y="5670331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Up Arrow 1">
            <a:hlinkClick r:id="rId2" action="ppaction://hlinksldjump"/>
          </p:cNvPr>
          <p:cNvSpPr/>
          <p:nvPr/>
        </p:nvSpPr>
        <p:spPr>
          <a:xfrm>
            <a:off x="8158397" y="685800"/>
            <a:ext cx="6096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81530" y="1717879"/>
            <a:ext cx="3492109" cy="3985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15715" y="4038600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58397" y="5676952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14269" y="3914931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0, 88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57409" y="5934231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440,0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533400"/>
            <a:ext cx="8305800" cy="5800246"/>
            <a:chOff x="381000" y="533400"/>
            <a:chExt cx="8305800" cy="580024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914400" y="533400"/>
              <a:ext cx="0" cy="563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609600" y="5784631"/>
              <a:ext cx="807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81000" y="5857708"/>
              <a:ext cx="457200" cy="4759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43000" y="1399088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0, 200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1044" y="5857708"/>
            <a:ext cx="1029325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200,0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9462" y="1522757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45832" y="5670331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Up Arrow 1">
            <a:hlinkClick r:id="rId2" action="ppaction://hlinksldjump"/>
          </p:cNvPr>
          <p:cNvSpPr/>
          <p:nvPr/>
        </p:nvSpPr>
        <p:spPr>
          <a:xfrm>
            <a:off x="8158397" y="685800"/>
            <a:ext cx="6096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81530" y="1717879"/>
            <a:ext cx="3492109" cy="3985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15715" y="4038600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58397" y="5676952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14269" y="3914931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0, 88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57409" y="5934231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440,0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>
            <a:stCxn id="17" idx="6"/>
            <a:endCxn id="18" idx="1"/>
          </p:cNvCxnSpPr>
          <p:nvPr/>
        </p:nvCxnSpPr>
        <p:spPr>
          <a:xfrm>
            <a:off x="1005590" y="4152900"/>
            <a:ext cx="7180614" cy="1557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0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373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45720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keputusan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penyelesaian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leader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atau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manajer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533400"/>
            <a:ext cx="8305800" cy="5800246"/>
            <a:chOff x="381000" y="533400"/>
            <a:chExt cx="8305800" cy="580024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914400" y="533400"/>
              <a:ext cx="0" cy="563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609600" y="5784631"/>
              <a:ext cx="807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81000" y="5857708"/>
              <a:ext cx="457200" cy="4759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43000" y="1399088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0, 200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1044" y="5857708"/>
            <a:ext cx="1029325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200,0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9462" y="1522757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45832" y="5670331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Up Arrow 1">
            <a:hlinkClick r:id="rId2" action="ppaction://hlinksldjump"/>
          </p:cNvPr>
          <p:cNvSpPr/>
          <p:nvPr/>
        </p:nvSpPr>
        <p:spPr>
          <a:xfrm>
            <a:off x="8158397" y="685800"/>
            <a:ext cx="6096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81530" y="1717879"/>
            <a:ext cx="3492109" cy="3985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15715" y="4038600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58397" y="5676952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14269" y="3914931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0, 88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57409" y="5934231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440,0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>
            <a:stCxn id="17" idx="6"/>
            <a:endCxn id="18" idx="1"/>
          </p:cNvCxnSpPr>
          <p:nvPr/>
        </p:nvCxnSpPr>
        <p:spPr>
          <a:xfrm>
            <a:off x="1005590" y="4152900"/>
            <a:ext cx="7180614" cy="1557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05200" y="4572000"/>
            <a:ext cx="189875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53983" y="3800631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?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Optimasi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potong</a:t>
            </a:r>
            <a:r>
              <a:rPr lang="en-US" dirty="0" smtClean="0"/>
              <a:t> (</a:t>
            </a:r>
            <a:r>
              <a:rPr lang="en-US" dirty="0" err="1" smtClean="0"/>
              <a:t>Subtitusi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x +      y	=  200	20 </a:t>
            </a:r>
            <a:r>
              <a:rPr lang="en-US" dirty="0"/>
              <a:t> </a:t>
            </a:r>
            <a:r>
              <a:rPr lang="en-US" dirty="0" smtClean="0"/>
              <a:t>  20x + 20y	=    4000</a:t>
            </a:r>
          </a:p>
          <a:p>
            <a:pPr marL="0" indent="0">
              <a:buNone/>
            </a:pPr>
            <a:r>
              <a:rPr lang="en-US" dirty="0"/>
              <a:t>4x + 20y 	= 1760	 </a:t>
            </a:r>
            <a:r>
              <a:rPr lang="en-US" dirty="0" smtClean="0"/>
              <a:t>1  </a:t>
            </a:r>
            <a:r>
              <a:rPr lang="en-US" dirty="0"/>
              <a:t>	4x + 20y	= </a:t>
            </a:r>
            <a:r>
              <a:rPr lang="en-US" dirty="0" smtClean="0"/>
              <a:t>    1760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         16x		=    2240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/>
              <a:t>	</a:t>
            </a:r>
            <a:r>
              <a:rPr lang="en-US" dirty="0" smtClean="0"/>
              <a:t>   x		=    2240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         16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   x		=     140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57600" y="36576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62400" y="25908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2631528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534400" y="3657600"/>
            <a:ext cx="228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91400" y="5013434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2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Optimasi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potong</a:t>
            </a:r>
            <a:r>
              <a:rPr lang="en-US" dirty="0" smtClean="0"/>
              <a:t> (</a:t>
            </a:r>
            <a:r>
              <a:rPr lang="en-US" dirty="0" err="1" smtClean="0"/>
              <a:t>subtitusi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x +      y	=  200	 4 	4x +    4y	=     800</a:t>
            </a:r>
          </a:p>
          <a:p>
            <a:pPr marL="0" indent="0">
              <a:buNone/>
            </a:pPr>
            <a:r>
              <a:rPr lang="en-US" dirty="0"/>
              <a:t>4x + 20y 	= 1760	 </a:t>
            </a:r>
            <a:r>
              <a:rPr lang="en-US" dirty="0" smtClean="0"/>
              <a:t>1  </a:t>
            </a:r>
            <a:r>
              <a:rPr lang="en-US" dirty="0"/>
              <a:t>	4x + 20y	= </a:t>
            </a:r>
            <a:r>
              <a:rPr lang="en-US" dirty="0" smtClean="0"/>
              <a:t>   1760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         - 16y	=  - 960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    y	=     960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         16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		    y	=      60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57600" y="36576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62400" y="25908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2631528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534400" y="3657600"/>
            <a:ext cx="228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91400" y="5013434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533400"/>
            <a:ext cx="8305800" cy="5800246"/>
            <a:chOff x="381000" y="533400"/>
            <a:chExt cx="8305800" cy="580024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914400" y="533400"/>
              <a:ext cx="0" cy="563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609600" y="5784631"/>
              <a:ext cx="807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81000" y="5857708"/>
              <a:ext cx="457200" cy="4759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43000" y="1399088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0, 200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1044" y="5857708"/>
            <a:ext cx="1029325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200,0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9462" y="1522757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45832" y="5670331"/>
            <a:ext cx="189875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Up Arrow 1">
            <a:hlinkClick r:id="rId2" action="ppaction://hlinksldjump"/>
          </p:cNvPr>
          <p:cNvSpPr/>
          <p:nvPr/>
        </p:nvSpPr>
        <p:spPr>
          <a:xfrm>
            <a:off x="8158397" y="685800"/>
            <a:ext cx="6096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81530" y="1717879"/>
            <a:ext cx="3492109" cy="3985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15715" y="4038600"/>
            <a:ext cx="189875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58397" y="5676952"/>
            <a:ext cx="18987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14269" y="3914931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0, 88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57409" y="5934231"/>
            <a:ext cx="991849" cy="47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440,0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>
            <a:stCxn id="17" idx="6"/>
            <a:endCxn id="18" idx="1"/>
          </p:cNvCxnSpPr>
          <p:nvPr/>
        </p:nvCxnSpPr>
        <p:spPr>
          <a:xfrm>
            <a:off x="1005590" y="4152900"/>
            <a:ext cx="7180614" cy="1557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05200" y="4572000"/>
            <a:ext cx="189875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53982" y="3800631"/>
            <a:ext cx="1346617" cy="466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(140,60)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914400" y="4390869"/>
            <a:ext cx="1191718" cy="1393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638924" y="4512564"/>
            <a:ext cx="1053984" cy="127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362200" y="4659599"/>
            <a:ext cx="935636" cy="1125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124200" y="4949514"/>
            <a:ext cx="707036" cy="835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14400" y="4267200"/>
            <a:ext cx="562755" cy="682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831236" y="5373694"/>
            <a:ext cx="329782" cy="410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63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81000" y="1371600"/>
            <a:ext cx="2746375" cy="4681538"/>
          </a:xfrm>
        </p:spPr>
        <p:txBody>
          <a:bodyPr/>
          <a:lstStyle/>
          <a:p>
            <a:pPr marL="0" indent="0">
              <a:buNone/>
            </a:pPr>
            <a:r>
              <a:rPr lang="es-ES" dirty="0" err="1" smtClean="0"/>
              <a:t>Titik</a:t>
            </a:r>
            <a:r>
              <a:rPr lang="es-ES" dirty="0" smtClean="0"/>
              <a:t> </a:t>
            </a:r>
            <a:r>
              <a:rPr lang="es-ES" dirty="0" err="1" smtClean="0"/>
              <a:t>Pojok</a:t>
            </a:r>
            <a:r>
              <a:rPr lang="es-ES" dirty="0" smtClean="0"/>
              <a:t> </a:t>
            </a:r>
            <a:r>
              <a:rPr lang="es-ES" dirty="0" err="1" smtClean="0"/>
              <a:t>Koordinat</a:t>
            </a:r>
            <a:r>
              <a:rPr lang="es-ES" dirty="0" smtClean="0"/>
              <a:t> yang </a:t>
            </a:r>
            <a:r>
              <a:rPr lang="es-ES" dirty="0" err="1" smtClean="0"/>
              <a:t>didapat</a:t>
            </a:r>
            <a:r>
              <a:rPr lang="es-ES" dirty="0" smtClean="0"/>
              <a:t> :</a:t>
            </a:r>
          </a:p>
          <a:p>
            <a:pPr marL="514350" indent="-514350">
              <a:buAutoNum type="arabicPeriod"/>
            </a:pPr>
            <a:r>
              <a:rPr lang="es-ES" b="1" dirty="0" smtClean="0">
                <a:hlinkClick r:id="rId2" action="ppaction://hlinksldjump"/>
              </a:rPr>
              <a:t>(0,88)</a:t>
            </a:r>
            <a:endParaRPr lang="es-ES" b="1" dirty="0" smtClean="0"/>
          </a:p>
          <a:p>
            <a:pPr marL="514350" indent="-514350">
              <a:buAutoNum type="arabicPeriod"/>
            </a:pPr>
            <a:r>
              <a:rPr lang="es-ES" b="1" dirty="0" smtClean="0">
                <a:hlinkClick r:id="rId2" action="ppaction://hlinksldjump"/>
              </a:rPr>
              <a:t>(140,60)</a:t>
            </a:r>
            <a:endParaRPr lang="es-ES" b="1" dirty="0" smtClean="0"/>
          </a:p>
          <a:p>
            <a:pPr marL="514350" indent="-514350">
              <a:buAutoNum type="arabicPeriod"/>
            </a:pPr>
            <a:r>
              <a:rPr lang="es-ES" b="1" dirty="0" smtClean="0">
                <a:hlinkClick r:id="rId2" action="ppaction://hlinksldjump"/>
              </a:rPr>
              <a:t>(200,0)</a:t>
            </a:r>
            <a:endParaRPr lang="es-ES" b="1" dirty="0" smtClean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3810000" y="1371600"/>
            <a:ext cx="5334000" cy="46815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err="1"/>
              <a:t>Kriteria</a:t>
            </a:r>
            <a:r>
              <a:rPr lang="es-ES" dirty="0"/>
              <a:t> : </a:t>
            </a:r>
            <a:r>
              <a:rPr lang="es-ES" dirty="0" err="1"/>
              <a:t>memaksimalkan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/>
              <a:t>f (</a:t>
            </a:r>
            <a:r>
              <a:rPr lang="es-ES" dirty="0" err="1"/>
              <a:t>x,y</a:t>
            </a:r>
            <a:r>
              <a:rPr lang="es-ES" dirty="0" smtClean="0"/>
              <a:t>)	= </a:t>
            </a:r>
            <a:r>
              <a:rPr lang="es-ES" dirty="0"/>
              <a:t>1000x + 2000y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= 1000(0) + 2000(88)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= 176.000</a:t>
            </a:r>
          </a:p>
          <a:p>
            <a:pPr marL="0" indent="0">
              <a:buNone/>
            </a:pPr>
            <a:r>
              <a:rPr lang="es-ES" dirty="0"/>
              <a:t>f (</a:t>
            </a:r>
            <a:r>
              <a:rPr lang="es-ES" dirty="0" err="1"/>
              <a:t>x,y</a:t>
            </a:r>
            <a:r>
              <a:rPr lang="es-ES" dirty="0"/>
              <a:t>)	= 1000x + 2000y </a:t>
            </a:r>
          </a:p>
          <a:p>
            <a:pPr marL="0" indent="0">
              <a:buNone/>
            </a:pPr>
            <a:r>
              <a:rPr lang="es-ES" dirty="0"/>
              <a:t>	= </a:t>
            </a:r>
            <a:r>
              <a:rPr lang="es-ES" dirty="0" smtClean="0"/>
              <a:t>1000(140) </a:t>
            </a:r>
            <a:r>
              <a:rPr lang="es-ES" dirty="0"/>
              <a:t>+ </a:t>
            </a:r>
            <a:r>
              <a:rPr lang="es-ES" dirty="0" smtClean="0"/>
              <a:t>2000(60)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= </a:t>
            </a:r>
            <a:r>
              <a:rPr lang="es-ES" dirty="0" smtClean="0"/>
              <a:t>260.000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f (</a:t>
            </a:r>
            <a:r>
              <a:rPr lang="es-ES" dirty="0" err="1"/>
              <a:t>x,y</a:t>
            </a:r>
            <a:r>
              <a:rPr lang="es-ES" dirty="0"/>
              <a:t>)	= 1000x + 2000y </a:t>
            </a:r>
          </a:p>
          <a:p>
            <a:pPr marL="0" indent="0">
              <a:buNone/>
            </a:pPr>
            <a:r>
              <a:rPr lang="es-ES" dirty="0"/>
              <a:t>	= </a:t>
            </a:r>
            <a:r>
              <a:rPr lang="es-ES" dirty="0" smtClean="0"/>
              <a:t>1000(200) </a:t>
            </a:r>
            <a:r>
              <a:rPr lang="es-ES" dirty="0"/>
              <a:t>+ </a:t>
            </a:r>
            <a:r>
              <a:rPr lang="es-ES" dirty="0" smtClean="0"/>
              <a:t>2000(0)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= </a:t>
            </a:r>
            <a:r>
              <a:rPr lang="es-ES" dirty="0" smtClean="0"/>
              <a:t>200.000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Palkir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140 </a:t>
            </a:r>
            <a:r>
              <a:rPr lang="en-US" dirty="0" err="1" smtClean="0"/>
              <a:t>mobil</a:t>
            </a:r>
            <a:endParaRPr lang="en-US" dirty="0" smtClean="0"/>
          </a:p>
          <a:p>
            <a:r>
              <a:rPr lang="en-US" dirty="0" err="1" smtClean="0"/>
              <a:t>Palkir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60 </a:t>
            </a:r>
            <a:r>
              <a:rPr lang="en-US" dirty="0" err="1" smtClean="0"/>
              <a:t>mobil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endParaRPr lang="en-US" dirty="0" smtClean="0"/>
          </a:p>
          <a:p>
            <a:r>
              <a:rPr lang="en-US" dirty="0" smtClean="0"/>
              <a:t>140 x 1000 	= </a:t>
            </a:r>
            <a:r>
              <a:rPr lang="en-US" dirty="0" err="1" smtClean="0"/>
              <a:t>Rp</a:t>
            </a:r>
            <a:r>
              <a:rPr lang="en-US" dirty="0" smtClean="0"/>
              <a:t>. 140.000</a:t>
            </a:r>
          </a:p>
          <a:p>
            <a:r>
              <a:rPr lang="en-US" dirty="0"/>
              <a:t> </a:t>
            </a:r>
            <a:r>
              <a:rPr lang="en-US" dirty="0" smtClean="0"/>
              <a:t> 60 x  2000	= </a:t>
            </a:r>
            <a:r>
              <a:rPr lang="en-US" dirty="0" err="1" smtClean="0"/>
              <a:t>Rp</a:t>
            </a:r>
            <a:r>
              <a:rPr lang="en-US" dirty="0" smtClean="0"/>
              <a:t>. 120.000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= </a:t>
            </a:r>
            <a:r>
              <a:rPr lang="en-US" dirty="0" err="1" smtClean="0"/>
              <a:t>Rp</a:t>
            </a:r>
            <a:r>
              <a:rPr lang="en-US" dirty="0" smtClean="0"/>
              <a:t>. 260.000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Latihan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Soal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“CV. Raja </a:t>
            </a:r>
            <a:r>
              <a:rPr lang="en-US" dirty="0" err="1" smtClean="0"/>
              <a:t>Mebel</a:t>
            </a:r>
            <a:r>
              <a:rPr lang="en-US" dirty="0" smtClean="0"/>
              <a:t>” </a:t>
            </a:r>
            <a:r>
              <a:rPr lang="en-US" dirty="0" err="1" smtClean="0"/>
              <a:t>memproduksi</a:t>
            </a:r>
            <a:r>
              <a:rPr lang="en-US" dirty="0" smtClean="0"/>
              <a:t> 2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kursi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 err="1" smtClean="0"/>
              <a:t>Meja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kursi</a:t>
            </a:r>
            <a:r>
              <a:rPr lang="en-US" dirty="0" smtClean="0"/>
              <a:t> </a:t>
            </a:r>
            <a:r>
              <a:rPr lang="en-US" dirty="0" err="1" smtClean="0"/>
              <a:t>diproses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2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perakitan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finishing.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proses </a:t>
            </a:r>
            <a:r>
              <a:rPr lang="en-US" dirty="0" err="1" smtClean="0"/>
              <a:t>perakitan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60 jam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finishing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48 jam </a:t>
            </a:r>
            <a:r>
              <a:rPr lang="en-US" dirty="0" err="1" smtClean="0"/>
              <a:t>kerja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1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meja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4 jam </a:t>
            </a:r>
            <a:r>
              <a:rPr lang="en-US" dirty="0" err="1" smtClean="0"/>
              <a:t>perakitan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2 jam finishing.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1 </a:t>
            </a:r>
            <a:r>
              <a:rPr lang="en-US" dirty="0" err="1" smtClean="0"/>
              <a:t>kursi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perakitan</a:t>
            </a:r>
            <a:r>
              <a:rPr lang="en-US" dirty="0" smtClean="0"/>
              <a:t> 2 jam </a:t>
            </a:r>
            <a:r>
              <a:rPr lang="en-US" dirty="0" err="1" smtClean="0"/>
              <a:t>dan</a:t>
            </a:r>
            <a:r>
              <a:rPr lang="en-US" dirty="0" smtClean="0"/>
              <a:t> 4 jam </a:t>
            </a:r>
            <a:r>
              <a:rPr lang="en-US" dirty="0" err="1" smtClean="0"/>
              <a:t>untuk</a:t>
            </a:r>
            <a:r>
              <a:rPr lang="en-US" dirty="0" smtClean="0"/>
              <a:t> finishing.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Laba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meja</a:t>
            </a:r>
            <a:r>
              <a:rPr lang="en-US" dirty="0" smtClean="0"/>
              <a:t> $8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kursi</a:t>
            </a:r>
            <a:r>
              <a:rPr lang="en-US" dirty="0" smtClean="0"/>
              <a:t> $6.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Pertanyaanya</a:t>
            </a:r>
            <a:r>
              <a:rPr lang="en-US" dirty="0" smtClean="0"/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meja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kursi</a:t>
            </a:r>
            <a:r>
              <a:rPr lang="en-US" dirty="0" smtClean="0"/>
              <a:t>, agar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/>
              <a:t> .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pojok</a:t>
            </a:r>
            <a:r>
              <a:rPr lang="en-US" dirty="0"/>
              <a:t> </a:t>
            </a:r>
            <a:r>
              <a:rPr lang="en-US" dirty="0" err="1"/>
              <a:t>koordinat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pertidaksamaannya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Latihan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Soal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2 model </a:t>
            </a:r>
            <a:r>
              <a:rPr lang="en-US" dirty="0" err="1" smtClean="0"/>
              <a:t>mainan</a:t>
            </a:r>
            <a:r>
              <a:rPr lang="en-US" dirty="0" smtClean="0"/>
              <a:t> yang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B.</a:t>
            </a:r>
          </a:p>
          <a:p>
            <a:pPr marL="0" indent="0" algn="just">
              <a:buNone/>
            </a:pP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mainan</a:t>
            </a:r>
            <a:r>
              <a:rPr lang="en-US" dirty="0" smtClean="0"/>
              <a:t> model I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A </a:t>
            </a:r>
            <a:r>
              <a:rPr lang="en-US" dirty="0" err="1" smtClean="0"/>
              <a:t>selama</a:t>
            </a:r>
            <a:r>
              <a:rPr lang="en-US" dirty="0" smtClean="0"/>
              <a:t> 2 jam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B </a:t>
            </a:r>
            <a:r>
              <a:rPr lang="en-US" dirty="0" err="1" smtClean="0"/>
              <a:t>selama</a:t>
            </a:r>
            <a:r>
              <a:rPr lang="en-US" dirty="0" smtClean="0"/>
              <a:t> 1 jam.</a:t>
            </a:r>
          </a:p>
          <a:p>
            <a:pPr marL="0" indent="0" algn="just">
              <a:buNone/>
            </a:pP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mainan</a:t>
            </a:r>
            <a:r>
              <a:rPr lang="en-US" dirty="0" smtClean="0"/>
              <a:t> model II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A </a:t>
            </a:r>
            <a:r>
              <a:rPr lang="en-US" dirty="0" err="1" smtClean="0"/>
              <a:t>selama</a:t>
            </a:r>
            <a:r>
              <a:rPr lang="en-US" dirty="0" smtClean="0"/>
              <a:t> 1 jam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B </a:t>
            </a:r>
            <a:r>
              <a:rPr lang="en-US" dirty="0" err="1" smtClean="0"/>
              <a:t>selama</a:t>
            </a:r>
            <a:r>
              <a:rPr lang="en-US" dirty="0" smtClean="0"/>
              <a:t> 5 jam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Mesin</a:t>
            </a:r>
            <a:r>
              <a:rPr lang="en-US" dirty="0" smtClean="0"/>
              <a:t> A </a:t>
            </a:r>
            <a:r>
              <a:rPr lang="en-US" dirty="0" err="1" smtClean="0"/>
              <a:t>dalam</a:t>
            </a:r>
            <a:r>
              <a:rPr lang="en-US" dirty="0" smtClean="0"/>
              <a:t> 1 </a:t>
            </a:r>
            <a:r>
              <a:rPr lang="en-US" dirty="0" err="1" smtClean="0"/>
              <a:t>hari</a:t>
            </a:r>
            <a:r>
              <a:rPr lang="en-US" dirty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dioperasikan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12 jam,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B </a:t>
            </a:r>
            <a:r>
              <a:rPr lang="en-US" dirty="0" err="1" smtClean="0"/>
              <a:t>dalam</a:t>
            </a:r>
            <a:r>
              <a:rPr lang="en-US" dirty="0" smtClean="0"/>
              <a:t> 1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dioperasikan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15 jam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685800"/>
            <a:ext cx="8229600" cy="54133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Setiap</a:t>
            </a:r>
            <a:r>
              <a:rPr lang="en-US" dirty="0" smtClean="0"/>
              <a:t> kali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mainan</a:t>
            </a:r>
            <a:r>
              <a:rPr lang="en-US" dirty="0" smtClean="0"/>
              <a:t> model I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40.000/Unit,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mainan</a:t>
            </a:r>
            <a:r>
              <a:rPr lang="en-US" dirty="0" smtClean="0"/>
              <a:t> model II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Rp.10.000/Unit.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Pertanyaannya</a:t>
            </a:r>
            <a:r>
              <a:rPr lang="en-US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, </a:t>
            </a:r>
            <a:r>
              <a:rPr lang="en-US" dirty="0" err="1" smtClean="0"/>
              <a:t>sebaiknya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X </a:t>
            </a:r>
            <a:r>
              <a:rPr lang="en-US" dirty="0" err="1" smtClean="0"/>
              <a:t>dan</a:t>
            </a:r>
            <a:r>
              <a:rPr lang="en-US" dirty="0" smtClean="0"/>
              <a:t> Y </a:t>
            </a:r>
            <a:r>
              <a:rPr lang="en-US" dirty="0" err="1" smtClean="0"/>
              <a:t>berapa</a:t>
            </a:r>
            <a:r>
              <a:rPr lang="en-US" dirty="0" smtClean="0"/>
              <a:t> unit 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pojok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pertidaksamaannya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Pengambilan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Keputusan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?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H.B. </a:t>
            </a:r>
            <a:r>
              <a:rPr lang="en-US" sz="2800" dirty="0" err="1"/>
              <a:t>Siswanto</a:t>
            </a:r>
            <a:r>
              <a:rPr lang="en-US" sz="2800" dirty="0"/>
              <a:t> (2006:171</a:t>
            </a:r>
            <a:r>
              <a:rPr lang="en-US" sz="2800" dirty="0" smtClean="0"/>
              <a:t>)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err="1" smtClean="0"/>
              <a:t>Serangkaian</a:t>
            </a:r>
            <a:r>
              <a:rPr lang="en-US" sz="2800" dirty="0" smtClean="0"/>
              <a:t> </a:t>
            </a:r>
            <a:r>
              <a:rPr lang="en-US" sz="2800" dirty="0" err="1"/>
              <a:t>aktivitas</a:t>
            </a:r>
            <a:r>
              <a:rPr lang="en-US" sz="2800" dirty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 smtClean="0"/>
              <a:t>memecahkan</a:t>
            </a:r>
            <a:r>
              <a:rPr lang="en-US" sz="2800" dirty="0" smtClean="0"/>
              <a:t> </a:t>
            </a:r>
            <a:r>
              <a:rPr lang="en-US" sz="2800" dirty="0" err="1" smtClean="0"/>
              <a:t>permasalahan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sedang</a:t>
            </a:r>
            <a:r>
              <a:rPr lang="en-US" sz="2800" dirty="0"/>
              <a:t> </a:t>
            </a:r>
            <a:r>
              <a:rPr lang="en-US" sz="2800" dirty="0" err="1"/>
              <a:t>dihadapi</a:t>
            </a:r>
            <a:r>
              <a:rPr lang="en-US" sz="2800" dirty="0"/>
              <a:t> </a:t>
            </a:r>
            <a:r>
              <a:rPr lang="en-US" sz="2800" dirty="0" err="1" smtClean="0"/>
              <a:t>kemudian</a:t>
            </a:r>
            <a:r>
              <a:rPr lang="en-US" sz="2800" dirty="0" smtClean="0"/>
              <a:t> </a:t>
            </a:r>
            <a:r>
              <a:rPr lang="en-US" sz="2800" dirty="0" err="1" smtClean="0"/>
              <a:t>menetapkan</a:t>
            </a:r>
            <a:r>
              <a:rPr lang="en-US" sz="2800" dirty="0" smtClean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alternatif</a:t>
            </a:r>
            <a:r>
              <a:rPr lang="en-US" sz="2800" dirty="0"/>
              <a:t> yang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smtClean="0"/>
              <a:t>paling </a:t>
            </a:r>
            <a:r>
              <a:rPr lang="en-US" sz="2800" dirty="0" err="1" smtClean="0"/>
              <a:t>rasional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382000" cy="201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061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848600" cy="990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600" dirty="0" smtClean="0">
                <a:solidFill>
                  <a:srgbClr val="666699"/>
                </a:solidFill>
                <a:latin typeface="Arial" charset="0"/>
              </a:rPr>
              <a:t>PERTIMBANGAN/PERMASALAHAN </a:t>
            </a:r>
            <a:br>
              <a:rPr lang="en-US" sz="2600" dirty="0" smtClean="0">
                <a:solidFill>
                  <a:srgbClr val="666699"/>
                </a:solidFill>
                <a:latin typeface="Arial" charset="0"/>
              </a:rPr>
            </a:br>
            <a:r>
              <a:rPr lang="en-US" sz="2600" dirty="0" smtClean="0">
                <a:solidFill>
                  <a:srgbClr val="666699"/>
                </a:solidFill>
                <a:latin typeface="Arial" charset="0"/>
              </a:rPr>
              <a:t>PENGAMBILAN KEPUTUSAN</a:t>
            </a:r>
            <a:endParaRPr lang="en-US" altLang="ja-JP" sz="2400" b="1" dirty="0" smtClean="0">
              <a:latin typeface="Arial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Persoalan</a:t>
            </a:r>
            <a:r>
              <a:rPr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keputusan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ditemukan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dimanapun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Kehidupan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sehari-hari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Pemerintahan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Perusahaan,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Organisasi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Sosial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endParaRPr lang="en-US" altLang="ja-JP" sz="2200" dirty="0" smtClean="0">
              <a:latin typeface="Times New Roman" pitchFamily="18" charset="0"/>
              <a:ea typeface="ＭＳ Ｐゴシック" pitchFamily="50" charset="-128"/>
            </a:endParaRP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Perlunya</a:t>
            </a:r>
            <a:r>
              <a:rPr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keputusan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karena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Kehidupan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yang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lebih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baik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Keterhubungan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dengan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masyarakat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lain.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Peran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serta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pada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masyarakat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altLang="ja-JP" sz="2200" dirty="0" smtClean="0">
              <a:latin typeface="Times New Roman" pitchFamily="18" charset="0"/>
              <a:ea typeface="ＭＳ Ｐゴシック" pitchFamily="50" charset="-128"/>
            </a:endParaRP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Keputusan</a:t>
            </a:r>
            <a:r>
              <a:rPr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penting</a:t>
            </a:r>
            <a:r>
              <a:rPr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harus</a:t>
            </a:r>
            <a:r>
              <a:rPr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diselesaikan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dengan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Cerdas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bijaksana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logis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Pemahaman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terhadap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elemen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persoalan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keputusan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membantu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untuk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menghasilkan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keputusan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yang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lebih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baik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  <a:endParaRPr lang="en-US" altLang="ja-JP" sz="2000" dirty="0" smtClean="0"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5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848600" cy="8382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600" b="1" dirty="0" err="1" smtClean="0">
                <a:solidFill>
                  <a:srgbClr val="FF0000"/>
                </a:solidFill>
                <a:latin typeface="Arial" charset="0"/>
              </a:rPr>
              <a:t>Pertimbangan</a:t>
            </a:r>
            <a:r>
              <a:rPr lang="en-US" sz="2600" b="1" dirty="0" smtClean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en-US" sz="2600" b="1" dirty="0" err="1" smtClean="0">
                <a:solidFill>
                  <a:srgbClr val="FF0000"/>
                </a:solidFill>
                <a:latin typeface="Arial" charset="0"/>
              </a:rPr>
              <a:t>permasalahan</a:t>
            </a:r>
            <a:r>
              <a:rPr lang="en-US" sz="2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en-US" sz="26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2600" b="1" dirty="0" err="1" smtClean="0">
                <a:solidFill>
                  <a:srgbClr val="FF0000"/>
                </a:solidFill>
                <a:latin typeface="Arial" charset="0"/>
              </a:rPr>
              <a:t>pengambilan</a:t>
            </a:r>
            <a:r>
              <a:rPr lang="en-US" sz="2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charset="0"/>
              </a:rPr>
              <a:t>keputusan</a:t>
            </a:r>
            <a:endParaRPr lang="en-US" altLang="ja-JP" sz="2400" b="1" dirty="0" smtClean="0">
              <a:solidFill>
                <a:srgbClr val="FF0000"/>
              </a:solidFill>
              <a:latin typeface="Arial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19600"/>
          </a:xfrm>
        </p:spPr>
        <p:txBody>
          <a:bodyPr>
            <a:normAutofit fontScale="92500"/>
          </a:bodyPr>
          <a:lstStyle/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Gagasan</a:t>
            </a:r>
            <a:r>
              <a:rPr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teknik-pengambilan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keputusan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yang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sistematis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Model,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walaupun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tidak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sempurna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dapat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memperbaiki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keputusan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Semakin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baik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model (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mewakili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persoalan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),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semakin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baik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hasil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keputusannya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altLang="ja-JP" sz="2200" dirty="0" smtClean="0">
              <a:latin typeface="Times New Roman" pitchFamily="18" charset="0"/>
              <a:ea typeface="ＭＳ Ｐゴシック" pitchFamily="50" charset="-128"/>
            </a:endParaRP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Penyelesaian</a:t>
            </a:r>
            <a:r>
              <a:rPr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persoalan</a:t>
            </a:r>
            <a:r>
              <a:rPr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/</a:t>
            </a:r>
            <a:r>
              <a:rPr lang="en-US" altLang="ja-JP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pengambilan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keputusan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Tidak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ada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metode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yang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sederhana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untuk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memperoleh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jawaban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dari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persoalan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Metode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/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teknik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/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algoritma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pengambilan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keputusan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biasanya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untuk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persoalan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yang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spesifik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Jika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terdapat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persoalan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baru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gunakan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imajinasi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dan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kekhasan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untuk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200" dirty="0" err="1" smtClean="0">
                <a:latin typeface="Times New Roman" pitchFamily="18" charset="0"/>
                <a:ea typeface="ＭＳ Ｐゴシック" pitchFamily="50" charset="-128"/>
              </a:rPr>
              <a:t>menyelesaikannya</a:t>
            </a:r>
            <a:r>
              <a:rPr lang="en-US" altLang="ja-JP" sz="2200" dirty="0" smtClean="0">
                <a:latin typeface="Times New Roman" pitchFamily="18" charset="0"/>
                <a:ea typeface="ＭＳ Ｐゴシック" pitchFamily="50" charset="-128"/>
              </a:rPr>
              <a:t>.</a:t>
            </a:r>
            <a:endParaRPr lang="en-US" altLang="ja-JP" sz="1100" dirty="0" smtClean="0"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69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Pengambilan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Keputusan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?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Proses </a:t>
            </a:r>
            <a:r>
              <a:rPr lang="en-US" sz="2800" dirty="0" err="1"/>
              <a:t>memilih</a:t>
            </a:r>
            <a:r>
              <a:rPr lang="en-US" sz="2800" dirty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sejumlah</a:t>
            </a:r>
            <a:r>
              <a:rPr lang="en-US" sz="2800" dirty="0" smtClean="0"/>
              <a:t> </a:t>
            </a:r>
            <a:r>
              <a:rPr lang="en-US" sz="2800" dirty="0" err="1"/>
              <a:t>alternatif</a:t>
            </a:r>
            <a:r>
              <a:rPr lang="en-US" sz="2800" dirty="0" smtClean="0"/>
              <a:t>.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2286000" y="2895600"/>
            <a:ext cx="4233862" cy="2909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838200"/>
            <a:ext cx="8047038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 err="1" smtClean="0">
                <a:latin typeface="Adobe Caslon Pro" pitchFamily="18" charset="0"/>
              </a:rPr>
              <a:t>Kualitas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suatu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keputusan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merupakan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dobe Caslon Pro" pitchFamily="18" charset="0"/>
              </a:rPr>
              <a:t>cermin</a:t>
            </a:r>
            <a:r>
              <a:rPr lang="en-US" sz="3600" b="1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dobe Caslon Pro" pitchFamily="18" charset="0"/>
              </a:rPr>
              <a:t>dari</a:t>
            </a:r>
            <a:r>
              <a:rPr lang="en-US" sz="3600" b="1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dobe Caslon Pro" pitchFamily="18" charset="0"/>
              </a:rPr>
              <a:t>daya</a:t>
            </a:r>
            <a:r>
              <a:rPr lang="en-US" sz="3600" b="1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dobe Caslon Pro" pitchFamily="18" charset="0"/>
              </a:rPr>
              <a:t>pikir</a:t>
            </a:r>
            <a:r>
              <a:rPr lang="en-US" sz="3600" b="1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dobe Caslon Pro" pitchFamily="18" charset="0"/>
              </a:rPr>
              <a:t>manajer</a:t>
            </a:r>
            <a:r>
              <a:rPr lang="en-US" dirty="0" smtClean="0">
                <a:solidFill>
                  <a:srgbClr val="FF0000"/>
                </a:solidFill>
                <a:latin typeface="Adobe Caslon Pro" pitchFamily="18" charset="0"/>
              </a:rPr>
              <a:t>. </a:t>
            </a:r>
          </a:p>
          <a:p>
            <a:pPr marL="0" indent="0" algn="just">
              <a:buNone/>
            </a:pPr>
            <a:endParaRPr lang="en-US" dirty="0">
              <a:latin typeface="Adobe Caslon Pro" pitchFamily="18" charset="0"/>
            </a:endParaRPr>
          </a:p>
          <a:p>
            <a:pPr marL="0" indent="0" algn="just"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Adobe Caslon Pro" pitchFamily="18" charset="0"/>
              </a:rPr>
              <a:t>Mengambil</a:t>
            </a:r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dobe Caslon Pro" pitchFamily="18" charset="0"/>
              </a:rPr>
              <a:t>keputusan</a:t>
            </a:r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dan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memecahkan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masalah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harus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dobe Caslon Pro" pitchFamily="18" charset="0"/>
              </a:rPr>
              <a:t>diusahakan</a:t>
            </a:r>
            <a:r>
              <a:rPr lang="en-US" dirty="0" smtClean="0">
                <a:latin typeface="Adobe Caslon Pro" pitchFamily="18" charset="0"/>
              </a:rPr>
              <a:t> agar </a:t>
            </a:r>
            <a:r>
              <a:rPr lang="en-US" dirty="0" err="1" smtClean="0">
                <a:latin typeface="Adobe Caslon Pro" pitchFamily="18" charset="0"/>
              </a:rPr>
              <a:t>tidak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tersesat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kejalan</a:t>
            </a:r>
            <a:r>
              <a:rPr lang="en-US" dirty="0" smtClean="0">
                <a:latin typeface="Adobe Caslon Pro" pitchFamily="18" charset="0"/>
              </a:rPr>
              <a:t> yang </a:t>
            </a:r>
            <a:r>
              <a:rPr lang="en-US" dirty="0" err="1" smtClean="0">
                <a:latin typeface="Adobe Caslon Pro" pitchFamily="18" charset="0"/>
              </a:rPr>
              <a:t>tidak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efektif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dan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efisien</a:t>
            </a:r>
            <a:r>
              <a:rPr lang="en-US" dirty="0" smtClean="0">
                <a:latin typeface="Adobe Caslon Pro" pitchFamily="18" charset="0"/>
              </a:rPr>
              <a:t>.</a:t>
            </a:r>
            <a:endParaRPr lang="en-US" dirty="0">
              <a:latin typeface="Adobe Caslon Pro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2743200" y="4038600"/>
            <a:ext cx="3276600" cy="2251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40619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37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515649" y="304800"/>
            <a:ext cx="6180551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 algn="ctr">
              <a:lnSpc>
                <a:spcPct val="95825"/>
              </a:lnSpc>
              <a:spcBef>
                <a:spcPts val="1261"/>
              </a:spcBef>
            </a:pPr>
            <a:r>
              <a:rPr lang="en-US" sz="2800" b="1" spc="4" dirty="0" smtClean="0">
                <a:solidFill>
                  <a:srgbClr val="00009A"/>
                </a:solidFill>
                <a:latin typeface="Arial"/>
                <a:cs typeface="Arial"/>
              </a:rPr>
              <a:t>Car</a:t>
            </a:r>
            <a:r>
              <a:rPr lang="en-US" sz="2800" b="1" dirty="0" smtClean="0">
                <a:solidFill>
                  <a:srgbClr val="00009A"/>
                </a:solidFill>
                <a:latin typeface="Arial"/>
                <a:cs typeface="Arial"/>
              </a:rPr>
              <a:t>a</a:t>
            </a:r>
            <a:r>
              <a:rPr lang="en-US" sz="2800" b="1" spc="4" dirty="0" smtClean="0">
                <a:solidFill>
                  <a:srgbClr val="00009A"/>
                </a:solidFill>
                <a:latin typeface="Arial"/>
                <a:cs typeface="Arial"/>
              </a:rPr>
              <a:t>-</a:t>
            </a:r>
            <a:r>
              <a:rPr lang="en-US" sz="2800" b="1" dirty="0" err="1" smtClean="0">
                <a:solidFill>
                  <a:srgbClr val="00009A"/>
                </a:solidFill>
                <a:latin typeface="Arial"/>
                <a:cs typeface="Arial"/>
              </a:rPr>
              <a:t>cara</a:t>
            </a:r>
            <a:r>
              <a:rPr lang="en-US" sz="2800" b="1" dirty="0" smtClean="0">
                <a:solidFill>
                  <a:srgbClr val="00009A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009A"/>
                </a:solidFill>
                <a:latin typeface="Arial"/>
                <a:cs typeface="Arial"/>
              </a:rPr>
              <a:t>pengambilan</a:t>
            </a:r>
            <a:r>
              <a:rPr lang="en-US" sz="2800" b="1" dirty="0" smtClean="0">
                <a:solidFill>
                  <a:srgbClr val="00009A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009A"/>
                </a:solidFill>
                <a:latin typeface="Arial"/>
                <a:cs typeface="Arial"/>
              </a:rPr>
              <a:t>keputusan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0613" y="5489962"/>
            <a:ext cx="3897024" cy="76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1"/>
              </a:lnSpc>
              <a:spcBef>
                <a:spcPts val="24"/>
              </a:spcBef>
            </a:pPr>
            <a:endParaRPr sz="600" dirty="0" smtClean="0"/>
          </a:p>
        </p:txBody>
      </p:sp>
      <p:pic>
        <p:nvPicPr>
          <p:cNvPr id="6150" name="Picture 6" descr="man_standing_cartoon_clip_art_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316" y="2442733"/>
            <a:ext cx="1748267" cy="17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loud Callout 36"/>
          <p:cNvSpPr/>
          <p:nvPr/>
        </p:nvSpPr>
        <p:spPr>
          <a:xfrm flipH="1">
            <a:off x="4948358" y="1406933"/>
            <a:ext cx="1225216" cy="966952"/>
          </a:xfrm>
          <a:prstGeom prst="cloudCallout">
            <a:avLst>
              <a:gd name="adj1" fmla="val 34497"/>
              <a:gd name="adj2" fmla="val 80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TROUBLE</a:t>
            </a:r>
            <a:endParaRPr lang="en-US" sz="1000" dirty="0"/>
          </a:p>
        </p:txBody>
      </p:sp>
      <p:sp>
        <p:nvSpPr>
          <p:cNvPr id="7" name="Left Brace 6"/>
          <p:cNvSpPr/>
          <p:nvPr/>
        </p:nvSpPr>
        <p:spPr>
          <a:xfrm rot="16200000" flipH="1" flipV="1">
            <a:off x="4366788" y="1866024"/>
            <a:ext cx="496022" cy="4919662"/>
          </a:xfrm>
          <a:prstGeom prst="lef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16412" y="4670353"/>
            <a:ext cx="167711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INTUITIF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250638" y="4668858"/>
            <a:ext cx="167711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ANALITIF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01169" y="5414696"/>
            <a:ext cx="3664328" cy="910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KEPUTUSAN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berdasar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250752" y="5416250"/>
            <a:ext cx="3676885" cy="910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5525" marR="1122753" indent="-111125" algn="ctr">
              <a:lnSpc>
                <a:spcPct val="95825"/>
              </a:lnSpc>
            </a:pPr>
            <a:r>
              <a:rPr lang="es-ES" b="1" spc="4" dirty="0" smtClean="0">
                <a:latin typeface="Arial"/>
                <a:cs typeface="Arial"/>
              </a:rPr>
              <a:t>KEPUTUSAN</a:t>
            </a:r>
            <a:endParaRPr lang="es-ES" dirty="0">
              <a:latin typeface="Arial"/>
              <a:cs typeface="Arial"/>
            </a:endParaRPr>
          </a:p>
          <a:p>
            <a:pPr marL="7999" marR="6068" algn="ctr">
              <a:lnSpc>
                <a:spcPct val="95825"/>
              </a:lnSpc>
              <a:spcBef>
                <a:spcPts val="100"/>
              </a:spcBef>
            </a:pPr>
            <a:r>
              <a:rPr lang="es-ES" b="1" dirty="0">
                <a:latin typeface="Arial"/>
                <a:cs typeface="Arial"/>
              </a:rPr>
              <a:t>(</a:t>
            </a:r>
            <a:r>
              <a:rPr lang="es-ES" b="1" dirty="0" err="1">
                <a:latin typeface="Arial"/>
                <a:cs typeface="Arial"/>
              </a:rPr>
              <a:t>alasan</a:t>
            </a:r>
            <a:r>
              <a:rPr lang="es-ES" b="1" spc="-68" dirty="0">
                <a:latin typeface="Arial"/>
                <a:cs typeface="Arial"/>
              </a:rPr>
              <a:t> </a:t>
            </a:r>
            <a:r>
              <a:rPr lang="es-ES" b="1" dirty="0" err="1">
                <a:latin typeface="Arial"/>
                <a:cs typeface="Arial"/>
              </a:rPr>
              <a:t>jelas</a:t>
            </a:r>
            <a:r>
              <a:rPr lang="es-ES" b="1" spc="-44" dirty="0">
                <a:latin typeface="Arial"/>
                <a:cs typeface="Arial"/>
              </a:rPr>
              <a:t> </a:t>
            </a:r>
            <a:r>
              <a:rPr lang="es-ES" b="1" dirty="0">
                <a:latin typeface="Arial"/>
                <a:cs typeface="Arial"/>
              </a:rPr>
              <a:t>dan </a:t>
            </a:r>
            <a:r>
              <a:rPr lang="es-ES" b="1" dirty="0" err="1">
                <a:latin typeface="Arial"/>
                <a:cs typeface="Arial"/>
              </a:rPr>
              <a:t>ada</a:t>
            </a:r>
            <a:r>
              <a:rPr lang="es-ES" b="1" spc="-34" dirty="0">
                <a:latin typeface="Arial"/>
                <a:cs typeface="Arial"/>
              </a:rPr>
              <a:t> </a:t>
            </a:r>
            <a:r>
              <a:rPr lang="es-ES" b="1" dirty="0" err="1">
                <a:latin typeface="Arial"/>
                <a:cs typeface="Arial"/>
              </a:rPr>
              <a:t>dasarnya</a:t>
            </a:r>
            <a:r>
              <a:rPr lang="es-ES" b="1" dirty="0">
                <a:latin typeface="Arial"/>
                <a:cs typeface="Arial"/>
              </a:rPr>
              <a:t>)</a:t>
            </a:r>
            <a:endParaRPr lang="es-ES" dirty="0">
              <a:latin typeface="Arial"/>
              <a:cs typeface="Arial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436483" y="1166509"/>
            <a:ext cx="2362200" cy="1447800"/>
            <a:chOff x="4514850" y="978245"/>
            <a:chExt cx="2362200" cy="1447800"/>
          </a:xfrm>
        </p:grpSpPr>
        <p:sp>
          <p:nvSpPr>
            <p:cNvPr id="32" name="Cloud Callout 31"/>
            <p:cNvSpPr/>
            <p:nvPr/>
          </p:nvSpPr>
          <p:spPr>
            <a:xfrm>
              <a:off x="4514850" y="978245"/>
              <a:ext cx="2362200" cy="144780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614" y="1329950"/>
              <a:ext cx="9525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56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 animBg="1"/>
      <p:bldP spid="8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980763" y="756798"/>
            <a:ext cx="2139543" cy="458048"/>
          </a:xfrm>
          <a:custGeom>
            <a:avLst/>
            <a:gdLst/>
            <a:ahLst/>
            <a:cxnLst/>
            <a:rect l="l" t="t" r="r" b="b"/>
            <a:pathLst>
              <a:path w="2133600" h="457200">
                <a:moveTo>
                  <a:pt x="76200" y="0"/>
                </a:moveTo>
                <a:lnTo>
                  <a:pt x="35783" y="11680"/>
                </a:lnTo>
                <a:lnTo>
                  <a:pt x="8154" y="42005"/>
                </a:lnTo>
                <a:lnTo>
                  <a:pt x="0" y="76199"/>
                </a:lnTo>
                <a:lnTo>
                  <a:pt x="0" y="380999"/>
                </a:lnTo>
                <a:lnTo>
                  <a:pt x="11680" y="421416"/>
                </a:lnTo>
                <a:lnTo>
                  <a:pt x="42005" y="449045"/>
                </a:lnTo>
                <a:lnTo>
                  <a:pt x="76200" y="457199"/>
                </a:lnTo>
                <a:lnTo>
                  <a:pt x="2057400" y="457199"/>
                </a:lnTo>
                <a:lnTo>
                  <a:pt x="2097816" y="445519"/>
                </a:lnTo>
                <a:lnTo>
                  <a:pt x="2125445" y="415194"/>
                </a:lnTo>
                <a:lnTo>
                  <a:pt x="2133600" y="380999"/>
                </a:lnTo>
                <a:lnTo>
                  <a:pt x="2133600" y="76199"/>
                </a:lnTo>
                <a:lnTo>
                  <a:pt x="2121919" y="35783"/>
                </a:lnTo>
                <a:lnTo>
                  <a:pt x="2091594" y="8154"/>
                </a:lnTo>
                <a:lnTo>
                  <a:pt x="2057400" y="0"/>
                </a:lnTo>
                <a:lnTo>
                  <a:pt x="76200" y="0"/>
                </a:lnTo>
                <a:close/>
              </a:path>
            </a:pathLst>
          </a:custGeom>
          <a:solidFill>
            <a:srgbClr val="FEF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0763" y="756798"/>
            <a:ext cx="2139543" cy="458048"/>
          </a:xfrm>
          <a:custGeom>
            <a:avLst/>
            <a:gdLst/>
            <a:ahLst/>
            <a:cxnLst/>
            <a:rect l="l" t="t" r="r" b="b"/>
            <a:pathLst>
              <a:path w="2133600" h="457200">
                <a:moveTo>
                  <a:pt x="76200" y="0"/>
                </a:moveTo>
                <a:lnTo>
                  <a:pt x="35783" y="11680"/>
                </a:lnTo>
                <a:lnTo>
                  <a:pt x="8154" y="42005"/>
                </a:lnTo>
                <a:lnTo>
                  <a:pt x="0" y="76199"/>
                </a:lnTo>
                <a:lnTo>
                  <a:pt x="0" y="380999"/>
                </a:lnTo>
                <a:lnTo>
                  <a:pt x="11680" y="421416"/>
                </a:lnTo>
                <a:lnTo>
                  <a:pt x="42005" y="449045"/>
                </a:lnTo>
                <a:lnTo>
                  <a:pt x="76200" y="457199"/>
                </a:lnTo>
                <a:lnTo>
                  <a:pt x="2057400" y="457199"/>
                </a:lnTo>
                <a:lnTo>
                  <a:pt x="2097816" y="445519"/>
                </a:lnTo>
                <a:lnTo>
                  <a:pt x="2125445" y="415194"/>
                </a:lnTo>
                <a:lnTo>
                  <a:pt x="2133600" y="380999"/>
                </a:lnTo>
                <a:lnTo>
                  <a:pt x="2133600" y="76199"/>
                </a:lnTo>
                <a:lnTo>
                  <a:pt x="2121919" y="35783"/>
                </a:lnTo>
                <a:lnTo>
                  <a:pt x="2091594" y="8154"/>
                </a:lnTo>
                <a:lnTo>
                  <a:pt x="2057400" y="0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0228" y="1367528"/>
            <a:ext cx="3820613" cy="5343896"/>
          </a:xfrm>
          <a:custGeom>
            <a:avLst/>
            <a:gdLst/>
            <a:ahLst/>
            <a:cxnLst/>
            <a:rect l="l" t="t" r="r" b="b"/>
            <a:pathLst>
              <a:path w="3810000" h="5334000">
                <a:moveTo>
                  <a:pt x="634746" y="0"/>
                </a:moveTo>
                <a:lnTo>
                  <a:pt x="582692" y="2104"/>
                </a:lnTo>
                <a:lnTo>
                  <a:pt x="531796" y="8308"/>
                </a:lnTo>
                <a:lnTo>
                  <a:pt x="482222" y="18449"/>
                </a:lnTo>
                <a:lnTo>
                  <a:pt x="434132" y="32363"/>
                </a:lnTo>
                <a:lnTo>
                  <a:pt x="387691" y="49887"/>
                </a:lnTo>
                <a:lnTo>
                  <a:pt x="343061" y="70856"/>
                </a:lnTo>
                <a:lnTo>
                  <a:pt x="300406" y="95109"/>
                </a:lnTo>
                <a:lnTo>
                  <a:pt x="259890" y="122480"/>
                </a:lnTo>
                <a:lnTo>
                  <a:pt x="221676" y="152808"/>
                </a:lnTo>
                <a:lnTo>
                  <a:pt x="185927" y="185928"/>
                </a:lnTo>
                <a:lnTo>
                  <a:pt x="152808" y="221676"/>
                </a:lnTo>
                <a:lnTo>
                  <a:pt x="122480" y="259890"/>
                </a:lnTo>
                <a:lnTo>
                  <a:pt x="95109" y="300406"/>
                </a:lnTo>
                <a:lnTo>
                  <a:pt x="70856" y="343061"/>
                </a:lnTo>
                <a:lnTo>
                  <a:pt x="49887" y="387691"/>
                </a:lnTo>
                <a:lnTo>
                  <a:pt x="32363" y="434132"/>
                </a:lnTo>
                <a:lnTo>
                  <a:pt x="18449" y="482222"/>
                </a:lnTo>
                <a:lnTo>
                  <a:pt x="8308" y="531796"/>
                </a:lnTo>
                <a:lnTo>
                  <a:pt x="2104" y="582692"/>
                </a:lnTo>
                <a:lnTo>
                  <a:pt x="0" y="634746"/>
                </a:lnTo>
                <a:lnTo>
                  <a:pt x="0" y="4699254"/>
                </a:lnTo>
                <a:lnTo>
                  <a:pt x="2104" y="4751307"/>
                </a:lnTo>
                <a:lnTo>
                  <a:pt x="8308" y="4802203"/>
                </a:lnTo>
                <a:lnTo>
                  <a:pt x="18449" y="4851777"/>
                </a:lnTo>
                <a:lnTo>
                  <a:pt x="32363" y="4899867"/>
                </a:lnTo>
                <a:lnTo>
                  <a:pt x="49887" y="4946308"/>
                </a:lnTo>
                <a:lnTo>
                  <a:pt x="70856" y="4990938"/>
                </a:lnTo>
                <a:lnTo>
                  <a:pt x="95109" y="5033593"/>
                </a:lnTo>
                <a:lnTo>
                  <a:pt x="122480" y="5074109"/>
                </a:lnTo>
                <a:lnTo>
                  <a:pt x="152808" y="5112323"/>
                </a:lnTo>
                <a:lnTo>
                  <a:pt x="185928" y="5148071"/>
                </a:lnTo>
                <a:lnTo>
                  <a:pt x="221676" y="5181191"/>
                </a:lnTo>
                <a:lnTo>
                  <a:pt x="259890" y="5211519"/>
                </a:lnTo>
                <a:lnTo>
                  <a:pt x="300406" y="5238890"/>
                </a:lnTo>
                <a:lnTo>
                  <a:pt x="343061" y="5263143"/>
                </a:lnTo>
                <a:lnTo>
                  <a:pt x="387691" y="5284112"/>
                </a:lnTo>
                <a:lnTo>
                  <a:pt x="434132" y="5301636"/>
                </a:lnTo>
                <a:lnTo>
                  <a:pt x="482222" y="5315550"/>
                </a:lnTo>
                <a:lnTo>
                  <a:pt x="531796" y="5325691"/>
                </a:lnTo>
                <a:lnTo>
                  <a:pt x="582692" y="5331895"/>
                </a:lnTo>
                <a:lnTo>
                  <a:pt x="634746" y="5334000"/>
                </a:lnTo>
                <a:lnTo>
                  <a:pt x="3175254" y="5334000"/>
                </a:lnTo>
                <a:lnTo>
                  <a:pt x="3227307" y="5331895"/>
                </a:lnTo>
                <a:lnTo>
                  <a:pt x="3278203" y="5325691"/>
                </a:lnTo>
                <a:lnTo>
                  <a:pt x="3327777" y="5315550"/>
                </a:lnTo>
                <a:lnTo>
                  <a:pt x="3375867" y="5301636"/>
                </a:lnTo>
                <a:lnTo>
                  <a:pt x="3422308" y="5284112"/>
                </a:lnTo>
                <a:lnTo>
                  <a:pt x="3466938" y="5263143"/>
                </a:lnTo>
                <a:lnTo>
                  <a:pt x="3509593" y="5238890"/>
                </a:lnTo>
                <a:lnTo>
                  <a:pt x="3550109" y="5211519"/>
                </a:lnTo>
                <a:lnTo>
                  <a:pt x="3588323" y="5181191"/>
                </a:lnTo>
                <a:lnTo>
                  <a:pt x="3624071" y="5148071"/>
                </a:lnTo>
                <a:lnTo>
                  <a:pt x="3657191" y="5112323"/>
                </a:lnTo>
                <a:lnTo>
                  <a:pt x="3687519" y="5074109"/>
                </a:lnTo>
                <a:lnTo>
                  <a:pt x="3714890" y="5033593"/>
                </a:lnTo>
                <a:lnTo>
                  <a:pt x="3739143" y="4990938"/>
                </a:lnTo>
                <a:lnTo>
                  <a:pt x="3760112" y="4946308"/>
                </a:lnTo>
                <a:lnTo>
                  <a:pt x="3777636" y="4899867"/>
                </a:lnTo>
                <a:lnTo>
                  <a:pt x="3791550" y="4851777"/>
                </a:lnTo>
                <a:lnTo>
                  <a:pt x="3801691" y="4802203"/>
                </a:lnTo>
                <a:lnTo>
                  <a:pt x="3807895" y="4751307"/>
                </a:lnTo>
                <a:lnTo>
                  <a:pt x="3810000" y="4699254"/>
                </a:lnTo>
                <a:lnTo>
                  <a:pt x="3810000" y="634746"/>
                </a:lnTo>
                <a:lnTo>
                  <a:pt x="3807895" y="582692"/>
                </a:lnTo>
                <a:lnTo>
                  <a:pt x="3801691" y="531796"/>
                </a:lnTo>
                <a:lnTo>
                  <a:pt x="3791550" y="482222"/>
                </a:lnTo>
                <a:lnTo>
                  <a:pt x="3777636" y="434132"/>
                </a:lnTo>
                <a:lnTo>
                  <a:pt x="3760112" y="387691"/>
                </a:lnTo>
                <a:lnTo>
                  <a:pt x="3739143" y="343061"/>
                </a:lnTo>
                <a:lnTo>
                  <a:pt x="3714890" y="300406"/>
                </a:lnTo>
                <a:lnTo>
                  <a:pt x="3687519" y="259890"/>
                </a:lnTo>
                <a:lnTo>
                  <a:pt x="3657191" y="221676"/>
                </a:lnTo>
                <a:lnTo>
                  <a:pt x="3624071" y="185927"/>
                </a:lnTo>
                <a:lnTo>
                  <a:pt x="3588323" y="152808"/>
                </a:lnTo>
                <a:lnTo>
                  <a:pt x="3550109" y="122480"/>
                </a:lnTo>
                <a:lnTo>
                  <a:pt x="3509593" y="95109"/>
                </a:lnTo>
                <a:lnTo>
                  <a:pt x="3466938" y="70856"/>
                </a:lnTo>
                <a:lnTo>
                  <a:pt x="3422308" y="49887"/>
                </a:lnTo>
                <a:lnTo>
                  <a:pt x="3375867" y="32363"/>
                </a:lnTo>
                <a:lnTo>
                  <a:pt x="3327777" y="18449"/>
                </a:lnTo>
                <a:lnTo>
                  <a:pt x="3278203" y="8308"/>
                </a:lnTo>
                <a:lnTo>
                  <a:pt x="3227307" y="2104"/>
                </a:lnTo>
                <a:lnTo>
                  <a:pt x="3175254" y="0"/>
                </a:lnTo>
                <a:lnTo>
                  <a:pt x="634746" y="0"/>
                </a:lnTo>
                <a:close/>
              </a:path>
            </a:pathLst>
          </a:custGeom>
          <a:solidFill>
            <a:srgbClr val="CB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0228" y="1367528"/>
            <a:ext cx="3820613" cy="5343896"/>
          </a:xfrm>
          <a:custGeom>
            <a:avLst/>
            <a:gdLst/>
            <a:ahLst/>
            <a:cxnLst/>
            <a:rect l="l" t="t" r="r" b="b"/>
            <a:pathLst>
              <a:path w="3810000" h="5334000">
                <a:moveTo>
                  <a:pt x="634746" y="0"/>
                </a:moveTo>
                <a:lnTo>
                  <a:pt x="582692" y="2104"/>
                </a:lnTo>
                <a:lnTo>
                  <a:pt x="531796" y="8308"/>
                </a:lnTo>
                <a:lnTo>
                  <a:pt x="482222" y="18449"/>
                </a:lnTo>
                <a:lnTo>
                  <a:pt x="434132" y="32363"/>
                </a:lnTo>
                <a:lnTo>
                  <a:pt x="387691" y="49887"/>
                </a:lnTo>
                <a:lnTo>
                  <a:pt x="343061" y="70856"/>
                </a:lnTo>
                <a:lnTo>
                  <a:pt x="300406" y="95109"/>
                </a:lnTo>
                <a:lnTo>
                  <a:pt x="259890" y="122480"/>
                </a:lnTo>
                <a:lnTo>
                  <a:pt x="221676" y="152808"/>
                </a:lnTo>
                <a:lnTo>
                  <a:pt x="185927" y="185928"/>
                </a:lnTo>
                <a:lnTo>
                  <a:pt x="152808" y="221676"/>
                </a:lnTo>
                <a:lnTo>
                  <a:pt x="122480" y="259890"/>
                </a:lnTo>
                <a:lnTo>
                  <a:pt x="95109" y="300406"/>
                </a:lnTo>
                <a:lnTo>
                  <a:pt x="70856" y="343061"/>
                </a:lnTo>
                <a:lnTo>
                  <a:pt x="49887" y="387691"/>
                </a:lnTo>
                <a:lnTo>
                  <a:pt x="32363" y="434132"/>
                </a:lnTo>
                <a:lnTo>
                  <a:pt x="18449" y="482222"/>
                </a:lnTo>
                <a:lnTo>
                  <a:pt x="8308" y="531796"/>
                </a:lnTo>
                <a:lnTo>
                  <a:pt x="2104" y="582692"/>
                </a:lnTo>
                <a:lnTo>
                  <a:pt x="0" y="634746"/>
                </a:lnTo>
                <a:lnTo>
                  <a:pt x="0" y="4699254"/>
                </a:lnTo>
                <a:lnTo>
                  <a:pt x="2104" y="4751307"/>
                </a:lnTo>
                <a:lnTo>
                  <a:pt x="8308" y="4802203"/>
                </a:lnTo>
                <a:lnTo>
                  <a:pt x="18449" y="4851777"/>
                </a:lnTo>
                <a:lnTo>
                  <a:pt x="32363" y="4899867"/>
                </a:lnTo>
                <a:lnTo>
                  <a:pt x="49887" y="4946308"/>
                </a:lnTo>
                <a:lnTo>
                  <a:pt x="70856" y="4990938"/>
                </a:lnTo>
                <a:lnTo>
                  <a:pt x="95109" y="5033593"/>
                </a:lnTo>
                <a:lnTo>
                  <a:pt x="122480" y="5074109"/>
                </a:lnTo>
                <a:lnTo>
                  <a:pt x="152808" y="5112323"/>
                </a:lnTo>
                <a:lnTo>
                  <a:pt x="185928" y="5148071"/>
                </a:lnTo>
                <a:lnTo>
                  <a:pt x="221676" y="5181191"/>
                </a:lnTo>
                <a:lnTo>
                  <a:pt x="259890" y="5211519"/>
                </a:lnTo>
                <a:lnTo>
                  <a:pt x="300406" y="5238890"/>
                </a:lnTo>
                <a:lnTo>
                  <a:pt x="343061" y="5263143"/>
                </a:lnTo>
                <a:lnTo>
                  <a:pt x="387691" y="5284112"/>
                </a:lnTo>
                <a:lnTo>
                  <a:pt x="434132" y="5301636"/>
                </a:lnTo>
                <a:lnTo>
                  <a:pt x="482222" y="5315550"/>
                </a:lnTo>
                <a:lnTo>
                  <a:pt x="531796" y="5325691"/>
                </a:lnTo>
                <a:lnTo>
                  <a:pt x="582692" y="5331895"/>
                </a:lnTo>
                <a:lnTo>
                  <a:pt x="634746" y="5334000"/>
                </a:lnTo>
                <a:lnTo>
                  <a:pt x="3175254" y="5334000"/>
                </a:lnTo>
                <a:lnTo>
                  <a:pt x="3227307" y="5331895"/>
                </a:lnTo>
                <a:lnTo>
                  <a:pt x="3278203" y="5325691"/>
                </a:lnTo>
                <a:lnTo>
                  <a:pt x="3327777" y="5315550"/>
                </a:lnTo>
                <a:lnTo>
                  <a:pt x="3375867" y="5301636"/>
                </a:lnTo>
                <a:lnTo>
                  <a:pt x="3422308" y="5284112"/>
                </a:lnTo>
                <a:lnTo>
                  <a:pt x="3466938" y="5263143"/>
                </a:lnTo>
                <a:lnTo>
                  <a:pt x="3509593" y="5238890"/>
                </a:lnTo>
                <a:lnTo>
                  <a:pt x="3550109" y="5211519"/>
                </a:lnTo>
                <a:lnTo>
                  <a:pt x="3588323" y="5181191"/>
                </a:lnTo>
                <a:lnTo>
                  <a:pt x="3624071" y="5148071"/>
                </a:lnTo>
                <a:lnTo>
                  <a:pt x="3657191" y="5112323"/>
                </a:lnTo>
                <a:lnTo>
                  <a:pt x="3687519" y="5074109"/>
                </a:lnTo>
                <a:lnTo>
                  <a:pt x="3714890" y="5033593"/>
                </a:lnTo>
                <a:lnTo>
                  <a:pt x="3739143" y="4990938"/>
                </a:lnTo>
                <a:lnTo>
                  <a:pt x="3760112" y="4946308"/>
                </a:lnTo>
                <a:lnTo>
                  <a:pt x="3777636" y="4899867"/>
                </a:lnTo>
                <a:lnTo>
                  <a:pt x="3791550" y="4851777"/>
                </a:lnTo>
                <a:lnTo>
                  <a:pt x="3801691" y="4802203"/>
                </a:lnTo>
                <a:lnTo>
                  <a:pt x="3807895" y="4751307"/>
                </a:lnTo>
                <a:lnTo>
                  <a:pt x="3810000" y="4699254"/>
                </a:lnTo>
                <a:lnTo>
                  <a:pt x="3810000" y="634746"/>
                </a:lnTo>
                <a:lnTo>
                  <a:pt x="3807895" y="582692"/>
                </a:lnTo>
                <a:lnTo>
                  <a:pt x="3801691" y="531796"/>
                </a:lnTo>
                <a:lnTo>
                  <a:pt x="3791550" y="482222"/>
                </a:lnTo>
                <a:lnTo>
                  <a:pt x="3777636" y="434132"/>
                </a:lnTo>
                <a:lnTo>
                  <a:pt x="3760112" y="387691"/>
                </a:lnTo>
                <a:lnTo>
                  <a:pt x="3739143" y="343061"/>
                </a:lnTo>
                <a:lnTo>
                  <a:pt x="3714890" y="300406"/>
                </a:lnTo>
                <a:lnTo>
                  <a:pt x="3687519" y="259890"/>
                </a:lnTo>
                <a:lnTo>
                  <a:pt x="3657191" y="221676"/>
                </a:lnTo>
                <a:lnTo>
                  <a:pt x="3624071" y="185927"/>
                </a:lnTo>
                <a:lnTo>
                  <a:pt x="3588323" y="152808"/>
                </a:lnTo>
                <a:lnTo>
                  <a:pt x="3550109" y="122480"/>
                </a:lnTo>
                <a:lnTo>
                  <a:pt x="3509593" y="95109"/>
                </a:lnTo>
                <a:lnTo>
                  <a:pt x="3466938" y="70856"/>
                </a:lnTo>
                <a:lnTo>
                  <a:pt x="3422308" y="49887"/>
                </a:lnTo>
                <a:lnTo>
                  <a:pt x="3375867" y="32363"/>
                </a:lnTo>
                <a:lnTo>
                  <a:pt x="3327777" y="18449"/>
                </a:lnTo>
                <a:lnTo>
                  <a:pt x="3278203" y="8308"/>
                </a:lnTo>
                <a:lnTo>
                  <a:pt x="3227307" y="2104"/>
                </a:lnTo>
                <a:lnTo>
                  <a:pt x="3175254" y="0"/>
                </a:lnTo>
                <a:lnTo>
                  <a:pt x="63474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59850" y="1367527"/>
            <a:ext cx="2827240" cy="1603169"/>
          </a:xfrm>
          <a:custGeom>
            <a:avLst/>
            <a:gdLst/>
            <a:ahLst/>
            <a:cxnLst/>
            <a:rect l="l" t="t" r="r" b="b"/>
            <a:pathLst>
              <a:path w="2819387" h="1600200">
                <a:moveTo>
                  <a:pt x="266687" y="0"/>
                </a:moveTo>
                <a:lnTo>
                  <a:pt x="223486" y="3496"/>
                </a:lnTo>
                <a:lnTo>
                  <a:pt x="182483" y="13618"/>
                </a:lnTo>
                <a:lnTo>
                  <a:pt x="144232" y="29811"/>
                </a:lnTo>
                <a:lnTo>
                  <a:pt x="109286" y="51523"/>
                </a:lnTo>
                <a:lnTo>
                  <a:pt x="78198" y="78200"/>
                </a:lnTo>
                <a:lnTo>
                  <a:pt x="51522" y="109289"/>
                </a:lnTo>
                <a:lnTo>
                  <a:pt x="29811" y="144236"/>
                </a:lnTo>
                <a:lnTo>
                  <a:pt x="13618" y="182489"/>
                </a:lnTo>
                <a:lnTo>
                  <a:pt x="3496" y="223495"/>
                </a:lnTo>
                <a:lnTo>
                  <a:pt x="0" y="266700"/>
                </a:lnTo>
                <a:lnTo>
                  <a:pt x="0" y="1333500"/>
                </a:lnTo>
                <a:lnTo>
                  <a:pt x="3496" y="1376704"/>
                </a:lnTo>
                <a:lnTo>
                  <a:pt x="13618" y="1417710"/>
                </a:lnTo>
                <a:lnTo>
                  <a:pt x="29811" y="1455963"/>
                </a:lnTo>
                <a:lnTo>
                  <a:pt x="51522" y="1490910"/>
                </a:lnTo>
                <a:lnTo>
                  <a:pt x="78198" y="1521999"/>
                </a:lnTo>
                <a:lnTo>
                  <a:pt x="109286" y="1548676"/>
                </a:lnTo>
                <a:lnTo>
                  <a:pt x="144232" y="1570388"/>
                </a:lnTo>
                <a:lnTo>
                  <a:pt x="182483" y="1586581"/>
                </a:lnTo>
                <a:lnTo>
                  <a:pt x="223486" y="1596703"/>
                </a:lnTo>
                <a:lnTo>
                  <a:pt x="266687" y="1600200"/>
                </a:lnTo>
                <a:lnTo>
                  <a:pt x="2552687" y="1600200"/>
                </a:lnTo>
                <a:lnTo>
                  <a:pt x="2595895" y="1596703"/>
                </a:lnTo>
                <a:lnTo>
                  <a:pt x="2636902" y="1586581"/>
                </a:lnTo>
                <a:lnTo>
                  <a:pt x="2675156" y="1570388"/>
                </a:lnTo>
                <a:lnTo>
                  <a:pt x="2710103" y="1548676"/>
                </a:lnTo>
                <a:lnTo>
                  <a:pt x="2741191" y="1521999"/>
                </a:lnTo>
                <a:lnTo>
                  <a:pt x="2767867" y="1490910"/>
                </a:lnTo>
                <a:lnTo>
                  <a:pt x="2789577" y="1455963"/>
                </a:lnTo>
                <a:lnTo>
                  <a:pt x="2805770" y="1417710"/>
                </a:lnTo>
                <a:lnTo>
                  <a:pt x="2815890" y="1376704"/>
                </a:lnTo>
                <a:lnTo>
                  <a:pt x="2819387" y="1333499"/>
                </a:lnTo>
                <a:lnTo>
                  <a:pt x="2819387" y="266699"/>
                </a:lnTo>
                <a:lnTo>
                  <a:pt x="2815890" y="223495"/>
                </a:lnTo>
                <a:lnTo>
                  <a:pt x="2805770" y="182489"/>
                </a:lnTo>
                <a:lnTo>
                  <a:pt x="2789577" y="144236"/>
                </a:lnTo>
                <a:lnTo>
                  <a:pt x="2767867" y="109289"/>
                </a:lnTo>
                <a:lnTo>
                  <a:pt x="2741191" y="78200"/>
                </a:lnTo>
                <a:lnTo>
                  <a:pt x="2710103" y="51523"/>
                </a:lnTo>
                <a:lnTo>
                  <a:pt x="2675156" y="29811"/>
                </a:lnTo>
                <a:lnTo>
                  <a:pt x="2636902" y="13618"/>
                </a:lnTo>
                <a:lnTo>
                  <a:pt x="2595895" y="3496"/>
                </a:lnTo>
                <a:lnTo>
                  <a:pt x="2552687" y="0"/>
                </a:lnTo>
                <a:lnTo>
                  <a:pt x="266687" y="0"/>
                </a:lnTo>
                <a:close/>
              </a:path>
            </a:pathLst>
          </a:custGeom>
          <a:solidFill>
            <a:srgbClr val="67FE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59850" y="1367527"/>
            <a:ext cx="2827240" cy="1603169"/>
          </a:xfrm>
          <a:custGeom>
            <a:avLst/>
            <a:gdLst/>
            <a:ahLst/>
            <a:cxnLst/>
            <a:rect l="l" t="t" r="r" b="b"/>
            <a:pathLst>
              <a:path w="2819387" h="1600200">
                <a:moveTo>
                  <a:pt x="266687" y="0"/>
                </a:moveTo>
                <a:lnTo>
                  <a:pt x="223486" y="3496"/>
                </a:lnTo>
                <a:lnTo>
                  <a:pt x="182483" y="13618"/>
                </a:lnTo>
                <a:lnTo>
                  <a:pt x="144232" y="29811"/>
                </a:lnTo>
                <a:lnTo>
                  <a:pt x="109286" y="51523"/>
                </a:lnTo>
                <a:lnTo>
                  <a:pt x="78198" y="78200"/>
                </a:lnTo>
                <a:lnTo>
                  <a:pt x="51522" y="109289"/>
                </a:lnTo>
                <a:lnTo>
                  <a:pt x="29811" y="144236"/>
                </a:lnTo>
                <a:lnTo>
                  <a:pt x="13618" y="182489"/>
                </a:lnTo>
                <a:lnTo>
                  <a:pt x="3496" y="223495"/>
                </a:lnTo>
                <a:lnTo>
                  <a:pt x="0" y="266700"/>
                </a:lnTo>
                <a:lnTo>
                  <a:pt x="0" y="1333500"/>
                </a:lnTo>
                <a:lnTo>
                  <a:pt x="3496" y="1376704"/>
                </a:lnTo>
                <a:lnTo>
                  <a:pt x="13618" y="1417710"/>
                </a:lnTo>
                <a:lnTo>
                  <a:pt x="29811" y="1455963"/>
                </a:lnTo>
                <a:lnTo>
                  <a:pt x="51522" y="1490910"/>
                </a:lnTo>
                <a:lnTo>
                  <a:pt x="78198" y="1521999"/>
                </a:lnTo>
                <a:lnTo>
                  <a:pt x="109286" y="1548676"/>
                </a:lnTo>
                <a:lnTo>
                  <a:pt x="144232" y="1570388"/>
                </a:lnTo>
                <a:lnTo>
                  <a:pt x="182483" y="1586581"/>
                </a:lnTo>
                <a:lnTo>
                  <a:pt x="223486" y="1596703"/>
                </a:lnTo>
                <a:lnTo>
                  <a:pt x="266687" y="1600200"/>
                </a:lnTo>
                <a:lnTo>
                  <a:pt x="2552687" y="1600200"/>
                </a:lnTo>
                <a:lnTo>
                  <a:pt x="2595895" y="1596703"/>
                </a:lnTo>
                <a:lnTo>
                  <a:pt x="2636902" y="1586581"/>
                </a:lnTo>
                <a:lnTo>
                  <a:pt x="2675156" y="1570388"/>
                </a:lnTo>
                <a:lnTo>
                  <a:pt x="2710103" y="1548676"/>
                </a:lnTo>
                <a:lnTo>
                  <a:pt x="2741191" y="1521999"/>
                </a:lnTo>
                <a:lnTo>
                  <a:pt x="2767867" y="1490910"/>
                </a:lnTo>
                <a:lnTo>
                  <a:pt x="2789577" y="1455963"/>
                </a:lnTo>
                <a:lnTo>
                  <a:pt x="2805770" y="1417710"/>
                </a:lnTo>
                <a:lnTo>
                  <a:pt x="2815890" y="1376704"/>
                </a:lnTo>
                <a:lnTo>
                  <a:pt x="2819387" y="1333499"/>
                </a:lnTo>
                <a:lnTo>
                  <a:pt x="2819387" y="266699"/>
                </a:lnTo>
                <a:lnTo>
                  <a:pt x="2815890" y="223495"/>
                </a:lnTo>
                <a:lnTo>
                  <a:pt x="2805770" y="182489"/>
                </a:lnTo>
                <a:lnTo>
                  <a:pt x="2789577" y="144236"/>
                </a:lnTo>
                <a:lnTo>
                  <a:pt x="2767867" y="109289"/>
                </a:lnTo>
                <a:lnTo>
                  <a:pt x="2741191" y="78200"/>
                </a:lnTo>
                <a:lnTo>
                  <a:pt x="2710103" y="51523"/>
                </a:lnTo>
                <a:lnTo>
                  <a:pt x="2675156" y="29811"/>
                </a:lnTo>
                <a:lnTo>
                  <a:pt x="2636902" y="13618"/>
                </a:lnTo>
                <a:lnTo>
                  <a:pt x="2595895" y="3496"/>
                </a:lnTo>
                <a:lnTo>
                  <a:pt x="2552687" y="0"/>
                </a:lnTo>
                <a:lnTo>
                  <a:pt x="26668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35258" y="2970697"/>
            <a:ext cx="152825" cy="305365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51053" y="177546"/>
                </a:moveTo>
                <a:lnTo>
                  <a:pt x="51054" y="152400"/>
                </a:lnTo>
                <a:lnTo>
                  <a:pt x="0" y="152400"/>
                </a:lnTo>
                <a:lnTo>
                  <a:pt x="76200" y="304800"/>
                </a:lnTo>
                <a:lnTo>
                  <a:pt x="51053" y="177546"/>
                </a:lnTo>
                <a:close/>
              </a:path>
              <a:path w="152400" h="304800">
                <a:moveTo>
                  <a:pt x="101346" y="177546"/>
                </a:moveTo>
                <a:lnTo>
                  <a:pt x="152400" y="152400"/>
                </a:lnTo>
                <a:lnTo>
                  <a:pt x="101346" y="152400"/>
                </a:lnTo>
                <a:lnTo>
                  <a:pt x="101346" y="177546"/>
                </a:lnTo>
                <a:close/>
              </a:path>
              <a:path w="152400" h="304800">
                <a:moveTo>
                  <a:pt x="101346" y="0"/>
                </a:moveTo>
                <a:lnTo>
                  <a:pt x="51053" y="0"/>
                </a:lnTo>
                <a:lnTo>
                  <a:pt x="51053" y="177546"/>
                </a:lnTo>
                <a:lnTo>
                  <a:pt x="76200" y="304800"/>
                </a:lnTo>
                <a:lnTo>
                  <a:pt x="152400" y="152400"/>
                </a:lnTo>
                <a:lnTo>
                  <a:pt x="101346" y="177546"/>
                </a:lnTo>
                <a:lnTo>
                  <a:pt x="101346" y="0"/>
                </a:lnTo>
                <a:close/>
              </a:path>
            </a:pathLst>
          </a:custGeom>
          <a:solidFill>
            <a:srgbClr val="CC01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83438" y="3657769"/>
            <a:ext cx="3132889" cy="1832193"/>
          </a:xfrm>
          <a:custGeom>
            <a:avLst/>
            <a:gdLst/>
            <a:ahLst/>
            <a:cxnLst/>
            <a:rect l="l" t="t" r="r" b="b"/>
            <a:pathLst>
              <a:path w="3124187" h="1828800">
                <a:moveTo>
                  <a:pt x="304787" y="0"/>
                </a:moveTo>
                <a:lnTo>
                  <a:pt x="255334" y="3987"/>
                </a:lnTo>
                <a:lnTo>
                  <a:pt x="208427" y="15532"/>
                </a:lnTo>
                <a:lnTo>
                  <a:pt x="164693" y="34008"/>
                </a:lnTo>
                <a:lnTo>
                  <a:pt x="124757" y="58789"/>
                </a:lnTo>
                <a:lnTo>
                  <a:pt x="89247" y="89249"/>
                </a:lnTo>
                <a:lnTo>
                  <a:pt x="58789" y="124760"/>
                </a:lnTo>
                <a:lnTo>
                  <a:pt x="34008" y="164697"/>
                </a:lnTo>
                <a:lnTo>
                  <a:pt x="15532" y="208434"/>
                </a:lnTo>
                <a:lnTo>
                  <a:pt x="3987" y="255343"/>
                </a:lnTo>
                <a:lnTo>
                  <a:pt x="0" y="304800"/>
                </a:lnTo>
                <a:lnTo>
                  <a:pt x="0" y="1524000"/>
                </a:lnTo>
                <a:lnTo>
                  <a:pt x="3987" y="1573456"/>
                </a:lnTo>
                <a:lnTo>
                  <a:pt x="15532" y="1620365"/>
                </a:lnTo>
                <a:lnTo>
                  <a:pt x="34008" y="1664102"/>
                </a:lnTo>
                <a:lnTo>
                  <a:pt x="58789" y="1704039"/>
                </a:lnTo>
                <a:lnTo>
                  <a:pt x="89247" y="1739550"/>
                </a:lnTo>
                <a:lnTo>
                  <a:pt x="124757" y="1770010"/>
                </a:lnTo>
                <a:lnTo>
                  <a:pt x="164693" y="1794791"/>
                </a:lnTo>
                <a:lnTo>
                  <a:pt x="208427" y="1813267"/>
                </a:lnTo>
                <a:lnTo>
                  <a:pt x="255334" y="1824812"/>
                </a:lnTo>
                <a:lnTo>
                  <a:pt x="304787" y="1828800"/>
                </a:lnTo>
                <a:lnTo>
                  <a:pt x="2819387" y="1828800"/>
                </a:lnTo>
                <a:lnTo>
                  <a:pt x="2868846" y="1824812"/>
                </a:lnTo>
                <a:lnTo>
                  <a:pt x="2915757" y="1813267"/>
                </a:lnTo>
                <a:lnTo>
                  <a:pt x="2959494" y="1794791"/>
                </a:lnTo>
                <a:lnTo>
                  <a:pt x="2999432" y="1770010"/>
                </a:lnTo>
                <a:lnTo>
                  <a:pt x="3034942" y="1739550"/>
                </a:lnTo>
                <a:lnTo>
                  <a:pt x="3065401" y="1704039"/>
                </a:lnTo>
                <a:lnTo>
                  <a:pt x="3090180" y="1664102"/>
                </a:lnTo>
                <a:lnTo>
                  <a:pt x="3108655" y="1620365"/>
                </a:lnTo>
                <a:lnTo>
                  <a:pt x="3120200" y="1573456"/>
                </a:lnTo>
                <a:lnTo>
                  <a:pt x="3124187" y="1524000"/>
                </a:lnTo>
                <a:lnTo>
                  <a:pt x="3124187" y="304800"/>
                </a:lnTo>
                <a:lnTo>
                  <a:pt x="3120200" y="255343"/>
                </a:lnTo>
                <a:lnTo>
                  <a:pt x="3108655" y="208434"/>
                </a:lnTo>
                <a:lnTo>
                  <a:pt x="3090180" y="164697"/>
                </a:lnTo>
                <a:lnTo>
                  <a:pt x="3065401" y="124760"/>
                </a:lnTo>
                <a:lnTo>
                  <a:pt x="3034942" y="89249"/>
                </a:lnTo>
                <a:lnTo>
                  <a:pt x="2999432" y="58789"/>
                </a:lnTo>
                <a:lnTo>
                  <a:pt x="2959494" y="34008"/>
                </a:lnTo>
                <a:lnTo>
                  <a:pt x="2915757" y="15532"/>
                </a:lnTo>
                <a:lnTo>
                  <a:pt x="2868846" y="3987"/>
                </a:lnTo>
                <a:lnTo>
                  <a:pt x="2819387" y="0"/>
                </a:lnTo>
                <a:lnTo>
                  <a:pt x="304787" y="0"/>
                </a:lnTo>
                <a:close/>
              </a:path>
            </a:pathLst>
          </a:custGeom>
          <a:solidFill>
            <a:srgbClr val="FECC0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83438" y="3657769"/>
            <a:ext cx="3132889" cy="1832193"/>
          </a:xfrm>
          <a:custGeom>
            <a:avLst/>
            <a:gdLst/>
            <a:ahLst/>
            <a:cxnLst/>
            <a:rect l="l" t="t" r="r" b="b"/>
            <a:pathLst>
              <a:path w="3124187" h="1828800">
                <a:moveTo>
                  <a:pt x="304787" y="0"/>
                </a:moveTo>
                <a:lnTo>
                  <a:pt x="255334" y="3987"/>
                </a:lnTo>
                <a:lnTo>
                  <a:pt x="208427" y="15532"/>
                </a:lnTo>
                <a:lnTo>
                  <a:pt x="164693" y="34008"/>
                </a:lnTo>
                <a:lnTo>
                  <a:pt x="124757" y="58789"/>
                </a:lnTo>
                <a:lnTo>
                  <a:pt x="89247" y="89249"/>
                </a:lnTo>
                <a:lnTo>
                  <a:pt x="58789" y="124760"/>
                </a:lnTo>
                <a:lnTo>
                  <a:pt x="34008" y="164697"/>
                </a:lnTo>
                <a:lnTo>
                  <a:pt x="15532" y="208434"/>
                </a:lnTo>
                <a:lnTo>
                  <a:pt x="3987" y="255343"/>
                </a:lnTo>
                <a:lnTo>
                  <a:pt x="0" y="304800"/>
                </a:lnTo>
                <a:lnTo>
                  <a:pt x="0" y="1524000"/>
                </a:lnTo>
                <a:lnTo>
                  <a:pt x="3987" y="1573456"/>
                </a:lnTo>
                <a:lnTo>
                  <a:pt x="15532" y="1620365"/>
                </a:lnTo>
                <a:lnTo>
                  <a:pt x="34008" y="1664102"/>
                </a:lnTo>
                <a:lnTo>
                  <a:pt x="58789" y="1704039"/>
                </a:lnTo>
                <a:lnTo>
                  <a:pt x="89247" y="1739550"/>
                </a:lnTo>
                <a:lnTo>
                  <a:pt x="124757" y="1770010"/>
                </a:lnTo>
                <a:lnTo>
                  <a:pt x="164693" y="1794791"/>
                </a:lnTo>
                <a:lnTo>
                  <a:pt x="208427" y="1813267"/>
                </a:lnTo>
                <a:lnTo>
                  <a:pt x="255334" y="1824812"/>
                </a:lnTo>
                <a:lnTo>
                  <a:pt x="304787" y="1828800"/>
                </a:lnTo>
                <a:lnTo>
                  <a:pt x="2819387" y="1828800"/>
                </a:lnTo>
                <a:lnTo>
                  <a:pt x="2868846" y="1824812"/>
                </a:lnTo>
                <a:lnTo>
                  <a:pt x="2915757" y="1813267"/>
                </a:lnTo>
                <a:lnTo>
                  <a:pt x="2959494" y="1794791"/>
                </a:lnTo>
                <a:lnTo>
                  <a:pt x="2999432" y="1770010"/>
                </a:lnTo>
                <a:lnTo>
                  <a:pt x="3034942" y="1739550"/>
                </a:lnTo>
                <a:lnTo>
                  <a:pt x="3065401" y="1704039"/>
                </a:lnTo>
                <a:lnTo>
                  <a:pt x="3090180" y="1664102"/>
                </a:lnTo>
                <a:lnTo>
                  <a:pt x="3108655" y="1620365"/>
                </a:lnTo>
                <a:lnTo>
                  <a:pt x="3120200" y="1573456"/>
                </a:lnTo>
                <a:lnTo>
                  <a:pt x="3124187" y="1524000"/>
                </a:lnTo>
                <a:lnTo>
                  <a:pt x="3124187" y="304800"/>
                </a:lnTo>
                <a:lnTo>
                  <a:pt x="3120200" y="255343"/>
                </a:lnTo>
                <a:lnTo>
                  <a:pt x="3108655" y="208434"/>
                </a:lnTo>
                <a:lnTo>
                  <a:pt x="3090180" y="164697"/>
                </a:lnTo>
                <a:lnTo>
                  <a:pt x="3065401" y="124760"/>
                </a:lnTo>
                <a:lnTo>
                  <a:pt x="3034942" y="89249"/>
                </a:lnTo>
                <a:lnTo>
                  <a:pt x="2999432" y="58789"/>
                </a:lnTo>
                <a:lnTo>
                  <a:pt x="2959494" y="34008"/>
                </a:lnTo>
                <a:lnTo>
                  <a:pt x="2915757" y="15532"/>
                </a:lnTo>
                <a:lnTo>
                  <a:pt x="2868846" y="3987"/>
                </a:lnTo>
                <a:lnTo>
                  <a:pt x="2819387" y="0"/>
                </a:lnTo>
                <a:lnTo>
                  <a:pt x="30478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0642" y="3821903"/>
            <a:ext cx="139069" cy="138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70642" y="4149407"/>
            <a:ext cx="139069" cy="138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70642" y="4437215"/>
            <a:ext cx="139069" cy="138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82434" y="5948010"/>
            <a:ext cx="152825" cy="381707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51053" y="253746"/>
                </a:moveTo>
                <a:lnTo>
                  <a:pt x="51054" y="228600"/>
                </a:lnTo>
                <a:lnTo>
                  <a:pt x="0" y="228600"/>
                </a:lnTo>
                <a:lnTo>
                  <a:pt x="76200" y="381000"/>
                </a:lnTo>
                <a:lnTo>
                  <a:pt x="51053" y="253746"/>
                </a:lnTo>
                <a:close/>
              </a:path>
              <a:path w="152400" h="381000">
                <a:moveTo>
                  <a:pt x="101346" y="253746"/>
                </a:moveTo>
                <a:lnTo>
                  <a:pt x="152400" y="228600"/>
                </a:lnTo>
                <a:lnTo>
                  <a:pt x="101346" y="228600"/>
                </a:lnTo>
                <a:lnTo>
                  <a:pt x="101346" y="253746"/>
                </a:lnTo>
                <a:close/>
              </a:path>
              <a:path w="152400" h="381000">
                <a:moveTo>
                  <a:pt x="101346" y="0"/>
                </a:moveTo>
                <a:lnTo>
                  <a:pt x="51053" y="0"/>
                </a:lnTo>
                <a:lnTo>
                  <a:pt x="51053" y="253746"/>
                </a:lnTo>
                <a:lnTo>
                  <a:pt x="76200" y="381000"/>
                </a:lnTo>
                <a:lnTo>
                  <a:pt x="152400" y="228600"/>
                </a:lnTo>
                <a:lnTo>
                  <a:pt x="101346" y="253746"/>
                </a:lnTo>
                <a:lnTo>
                  <a:pt x="101346" y="0"/>
                </a:lnTo>
                <a:close/>
              </a:path>
            </a:pathLst>
          </a:custGeom>
          <a:solidFill>
            <a:srgbClr val="CC01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6263" y="756797"/>
            <a:ext cx="2521591" cy="458048"/>
          </a:xfrm>
          <a:custGeom>
            <a:avLst/>
            <a:gdLst/>
            <a:ahLst/>
            <a:cxnLst/>
            <a:rect l="l" t="t" r="r" b="b"/>
            <a:pathLst>
              <a:path w="2514587" h="457200">
                <a:moveTo>
                  <a:pt x="76200" y="0"/>
                </a:moveTo>
                <a:lnTo>
                  <a:pt x="35783" y="11680"/>
                </a:lnTo>
                <a:lnTo>
                  <a:pt x="8154" y="42005"/>
                </a:lnTo>
                <a:lnTo>
                  <a:pt x="0" y="76200"/>
                </a:lnTo>
                <a:lnTo>
                  <a:pt x="0" y="381000"/>
                </a:lnTo>
                <a:lnTo>
                  <a:pt x="11680" y="421416"/>
                </a:lnTo>
                <a:lnTo>
                  <a:pt x="42005" y="449045"/>
                </a:lnTo>
                <a:lnTo>
                  <a:pt x="76200" y="457200"/>
                </a:lnTo>
                <a:lnTo>
                  <a:pt x="2438387" y="457200"/>
                </a:lnTo>
                <a:lnTo>
                  <a:pt x="2478803" y="445519"/>
                </a:lnTo>
                <a:lnTo>
                  <a:pt x="2506432" y="415194"/>
                </a:lnTo>
                <a:lnTo>
                  <a:pt x="2514587" y="381000"/>
                </a:lnTo>
                <a:lnTo>
                  <a:pt x="2514587" y="76200"/>
                </a:lnTo>
                <a:lnTo>
                  <a:pt x="2502907" y="35783"/>
                </a:lnTo>
                <a:lnTo>
                  <a:pt x="2472581" y="8154"/>
                </a:lnTo>
                <a:lnTo>
                  <a:pt x="2438387" y="0"/>
                </a:lnTo>
                <a:lnTo>
                  <a:pt x="76200" y="0"/>
                </a:lnTo>
                <a:close/>
              </a:path>
            </a:pathLst>
          </a:custGeom>
          <a:solidFill>
            <a:srgbClr val="FEF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6263" y="756797"/>
            <a:ext cx="2521591" cy="458048"/>
          </a:xfrm>
          <a:custGeom>
            <a:avLst/>
            <a:gdLst/>
            <a:ahLst/>
            <a:cxnLst/>
            <a:rect l="l" t="t" r="r" b="b"/>
            <a:pathLst>
              <a:path w="2514587" h="457200">
                <a:moveTo>
                  <a:pt x="76200" y="0"/>
                </a:moveTo>
                <a:lnTo>
                  <a:pt x="35783" y="11680"/>
                </a:lnTo>
                <a:lnTo>
                  <a:pt x="8154" y="42005"/>
                </a:lnTo>
                <a:lnTo>
                  <a:pt x="0" y="76200"/>
                </a:lnTo>
                <a:lnTo>
                  <a:pt x="0" y="381000"/>
                </a:lnTo>
                <a:lnTo>
                  <a:pt x="11680" y="421416"/>
                </a:lnTo>
                <a:lnTo>
                  <a:pt x="42005" y="449045"/>
                </a:lnTo>
                <a:lnTo>
                  <a:pt x="76200" y="457200"/>
                </a:lnTo>
                <a:lnTo>
                  <a:pt x="2438387" y="457200"/>
                </a:lnTo>
                <a:lnTo>
                  <a:pt x="2478803" y="445519"/>
                </a:lnTo>
                <a:lnTo>
                  <a:pt x="2506432" y="415194"/>
                </a:lnTo>
                <a:lnTo>
                  <a:pt x="2514587" y="381000"/>
                </a:lnTo>
                <a:lnTo>
                  <a:pt x="2514587" y="76200"/>
                </a:lnTo>
                <a:lnTo>
                  <a:pt x="2502907" y="35783"/>
                </a:lnTo>
                <a:lnTo>
                  <a:pt x="2472581" y="8154"/>
                </a:lnTo>
                <a:lnTo>
                  <a:pt x="2438387" y="0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95727" y="3581429"/>
            <a:ext cx="382061" cy="748144"/>
          </a:xfrm>
          <a:custGeom>
            <a:avLst/>
            <a:gdLst/>
            <a:ahLst/>
            <a:cxnLst/>
            <a:rect l="l" t="t" r="r" b="b"/>
            <a:pathLst>
              <a:path w="381000" h="746759">
                <a:moveTo>
                  <a:pt x="381000" y="152400"/>
                </a:moveTo>
                <a:lnTo>
                  <a:pt x="381000" y="0"/>
                </a:lnTo>
                <a:lnTo>
                  <a:pt x="349766" y="885"/>
                </a:lnTo>
                <a:lnTo>
                  <a:pt x="319226" y="3496"/>
                </a:lnTo>
                <a:lnTo>
                  <a:pt x="289476" y="7764"/>
                </a:lnTo>
                <a:lnTo>
                  <a:pt x="260616" y="13618"/>
                </a:lnTo>
                <a:lnTo>
                  <a:pt x="232743" y="20990"/>
                </a:lnTo>
                <a:lnTo>
                  <a:pt x="205956" y="29811"/>
                </a:lnTo>
                <a:lnTo>
                  <a:pt x="180353" y="40012"/>
                </a:lnTo>
                <a:lnTo>
                  <a:pt x="156033" y="51523"/>
                </a:lnTo>
                <a:lnTo>
                  <a:pt x="133093" y="64275"/>
                </a:lnTo>
                <a:lnTo>
                  <a:pt x="111632" y="78200"/>
                </a:lnTo>
                <a:lnTo>
                  <a:pt x="91749" y="93227"/>
                </a:lnTo>
                <a:lnTo>
                  <a:pt x="73542" y="109289"/>
                </a:lnTo>
                <a:lnTo>
                  <a:pt x="57108" y="126315"/>
                </a:lnTo>
                <a:lnTo>
                  <a:pt x="42547" y="144236"/>
                </a:lnTo>
                <a:lnTo>
                  <a:pt x="29956" y="162984"/>
                </a:lnTo>
                <a:lnTo>
                  <a:pt x="11079" y="202683"/>
                </a:lnTo>
                <a:lnTo>
                  <a:pt x="1263" y="244857"/>
                </a:lnTo>
                <a:lnTo>
                  <a:pt x="0" y="266700"/>
                </a:lnTo>
                <a:lnTo>
                  <a:pt x="0" y="419100"/>
                </a:lnTo>
                <a:lnTo>
                  <a:pt x="3010" y="452516"/>
                </a:lnTo>
                <a:lnTo>
                  <a:pt x="11832" y="484900"/>
                </a:lnTo>
                <a:lnTo>
                  <a:pt x="26149" y="515948"/>
                </a:lnTo>
                <a:lnTo>
                  <a:pt x="45646" y="545360"/>
                </a:lnTo>
                <a:lnTo>
                  <a:pt x="70008" y="572833"/>
                </a:lnTo>
                <a:lnTo>
                  <a:pt x="98919" y="598066"/>
                </a:lnTo>
                <a:lnTo>
                  <a:pt x="132064" y="620757"/>
                </a:lnTo>
                <a:lnTo>
                  <a:pt x="169127" y="640604"/>
                </a:lnTo>
                <a:lnTo>
                  <a:pt x="209793" y="657305"/>
                </a:lnTo>
                <a:lnTo>
                  <a:pt x="231378" y="664382"/>
                </a:lnTo>
                <a:lnTo>
                  <a:pt x="253745" y="670559"/>
                </a:lnTo>
                <a:lnTo>
                  <a:pt x="253745" y="746759"/>
                </a:lnTo>
                <a:lnTo>
                  <a:pt x="381000" y="609600"/>
                </a:lnTo>
                <a:lnTo>
                  <a:pt x="253745" y="441959"/>
                </a:lnTo>
                <a:lnTo>
                  <a:pt x="253745" y="518159"/>
                </a:lnTo>
                <a:lnTo>
                  <a:pt x="236793" y="513653"/>
                </a:lnTo>
                <a:lnTo>
                  <a:pt x="220240" y="508602"/>
                </a:lnTo>
                <a:lnTo>
                  <a:pt x="204108" y="503024"/>
                </a:lnTo>
                <a:lnTo>
                  <a:pt x="188421" y="496933"/>
                </a:lnTo>
                <a:lnTo>
                  <a:pt x="173200" y="490346"/>
                </a:lnTo>
                <a:lnTo>
                  <a:pt x="158467" y="483280"/>
                </a:lnTo>
                <a:lnTo>
                  <a:pt x="144246" y="475749"/>
                </a:lnTo>
                <a:lnTo>
                  <a:pt x="130558" y="467770"/>
                </a:lnTo>
                <a:lnTo>
                  <a:pt x="117425" y="459359"/>
                </a:lnTo>
                <a:lnTo>
                  <a:pt x="104870" y="450532"/>
                </a:lnTo>
                <a:lnTo>
                  <a:pt x="92915" y="441305"/>
                </a:lnTo>
                <a:lnTo>
                  <a:pt x="81582" y="431694"/>
                </a:lnTo>
                <a:lnTo>
                  <a:pt x="70894" y="421715"/>
                </a:lnTo>
                <a:lnTo>
                  <a:pt x="60873" y="411383"/>
                </a:lnTo>
                <a:lnTo>
                  <a:pt x="51542" y="400716"/>
                </a:lnTo>
                <a:lnTo>
                  <a:pt x="42921" y="389729"/>
                </a:lnTo>
                <a:lnTo>
                  <a:pt x="35035" y="378438"/>
                </a:lnTo>
                <a:lnTo>
                  <a:pt x="27905" y="366858"/>
                </a:lnTo>
                <a:lnTo>
                  <a:pt x="21553" y="355007"/>
                </a:lnTo>
                <a:lnTo>
                  <a:pt x="16001" y="342900"/>
                </a:lnTo>
                <a:lnTo>
                  <a:pt x="23947" y="326251"/>
                </a:lnTo>
                <a:lnTo>
                  <a:pt x="33340" y="310161"/>
                </a:lnTo>
                <a:lnTo>
                  <a:pt x="44121" y="294660"/>
                </a:lnTo>
                <a:lnTo>
                  <a:pt x="56229" y="279782"/>
                </a:lnTo>
                <a:lnTo>
                  <a:pt x="69603" y="265557"/>
                </a:lnTo>
                <a:lnTo>
                  <a:pt x="84184" y="252017"/>
                </a:lnTo>
                <a:lnTo>
                  <a:pt x="99909" y="239196"/>
                </a:lnTo>
                <a:lnTo>
                  <a:pt x="116720" y="227124"/>
                </a:lnTo>
                <a:lnTo>
                  <a:pt x="134554" y="215834"/>
                </a:lnTo>
                <a:lnTo>
                  <a:pt x="153352" y="205358"/>
                </a:lnTo>
                <a:lnTo>
                  <a:pt x="173053" y="195728"/>
                </a:lnTo>
                <a:lnTo>
                  <a:pt x="193596" y="186976"/>
                </a:lnTo>
                <a:lnTo>
                  <a:pt x="214921" y="179134"/>
                </a:lnTo>
                <a:lnTo>
                  <a:pt x="236968" y="172233"/>
                </a:lnTo>
                <a:lnTo>
                  <a:pt x="259675" y="166306"/>
                </a:lnTo>
                <a:lnTo>
                  <a:pt x="282982" y="161385"/>
                </a:lnTo>
                <a:lnTo>
                  <a:pt x="306829" y="157502"/>
                </a:lnTo>
                <a:lnTo>
                  <a:pt x="331154" y="154689"/>
                </a:lnTo>
                <a:lnTo>
                  <a:pt x="355898" y="152977"/>
                </a:lnTo>
                <a:lnTo>
                  <a:pt x="381000" y="152400"/>
                </a:lnTo>
                <a:close/>
              </a:path>
            </a:pathLst>
          </a:custGeom>
          <a:solidFill>
            <a:srgbClr val="0100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5727" y="3581428"/>
            <a:ext cx="382061" cy="343536"/>
          </a:xfrm>
          <a:custGeom>
            <a:avLst/>
            <a:gdLst/>
            <a:ahLst/>
            <a:cxnLst/>
            <a:rect l="l" t="t" r="r" b="b"/>
            <a:pathLst>
              <a:path w="381000" h="342900">
                <a:moveTo>
                  <a:pt x="381000" y="152400"/>
                </a:moveTo>
                <a:lnTo>
                  <a:pt x="381000" y="0"/>
                </a:lnTo>
                <a:lnTo>
                  <a:pt x="349766" y="885"/>
                </a:lnTo>
                <a:lnTo>
                  <a:pt x="319226" y="3496"/>
                </a:lnTo>
                <a:lnTo>
                  <a:pt x="289476" y="7764"/>
                </a:lnTo>
                <a:lnTo>
                  <a:pt x="260616" y="13618"/>
                </a:lnTo>
                <a:lnTo>
                  <a:pt x="232743" y="20990"/>
                </a:lnTo>
                <a:lnTo>
                  <a:pt x="205956" y="29811"/>
                </a:lnTo>
                <a:lnTo>
                  <a:pt x="180353" y="40012"/>
                </a:lnTo>
                <a:lnTo>
                  <a:pt x="156033" y="51523"/>
                </a:lnTo>
                <a:lnTo>
                  <a:pt x="133093" y="64275"/>
                </a:lnTo>
                <a:lnTo>
                  <a:pt x="111632" y="78200"/>
                </a:lnTo>
                <a:lnTo>
                  <a:pt x="91749" y="93227"/>
                </a:lnTo>
                <a:lnTo>
                  <a:pt x="73542" y="109289"/>
                </a:lnTo>
                <a:lnTo>
                  <a:pt x="57108" y="126315"/>
                </a:lnTo>
                <a:lnTo>
                  <a:pt x="42547" y="144236"/>
                </a:lnTo>
                <a:lnTo>
                  <a:pt x="29956" y="162984"/>
                </a:lnTo>
                <a:lnTo>
                  <a:pt x="19434" y="182489"/>
                </a:lnTo>
                <a:lnTo>
                  <a:pt x="11079" y="202683"/>
                </a:lnTo>
                <a:lnTo>
                  <a:pt x="4989" y="223495"/>
                </a:lnTo>
                <a:lnTo>
                  <a:pt x="1263" y="244857"/>
                </a:lnTo>
                <a:lnTo>
                  <a:pt x="0" y="266700"/>
                </a:lnTo>
                <a:lnTo>
                  <a:pt x="425" y="279370"/>
                </a:lnTo>
                <a:lnTo>
                  <a:pt x="3831" y="304553"/>
                </a:lnTo>
                <a:lnTo>
                  <a:pt x="6811" y="316986"/>
                </a:lnTo>
                <a:lnTo>
                  <a:pt x="10643" y="329260"/>
                </a:lnTo>
                <a:lnTo>
                  <a:pt x="15326" y="341336"/>
                </a:lnTo>
                <a:lnTo>
                  <a:pt x="16001" y="342900"/>
                </a:lnTo>
                <a:lnTo>
                  <a:pt x="23947" y="326251"/>
                </a:lnTo>
                <a:lnTo>
                  <a:pt x="33340" y="310161"/>
                </a:lnTo>
                <a:lnTo>
                  <a:pt x="44121" y="294660"/>
                </a:lnTo>
                <a:lnTo>
                  <a:pt x="56229" y="279782"/>
                </a:lnTo>
                <a:lnTo>
                  <a:pt x="69603" y="265557"/>
                </a:lnTo>
                <a:lnTo>
                  <a:pt x="84184" y="252017"/>
                </a:lnTo>
                <a:lnTo>
                  <a:pt x="99909" y="239196"/>
                </a:lnTo>
                <a:lnTo>
                  <a:pt x="116720" y="227124"/>
                </a:lnTo>
                <a:lnTo>
                  <a:pt x="134554" y="215834"/>
                </a:lnTo>
                <a:lnTo>
                  <a:pt x="153352" y="205358"/>
                </a:lnTo>
                <a:lnTo>
                  <a:pt x="173053" y="195728"/>
                </a:lnTo>
                <a:lnTo>
                  <a:pt x="193596" y="186976"/>
                </a:lnTo>
                <a:lnTo>
                  <a:pt x="214921" y="179134"/>
                </a:lnTo>
                <a:lnTo>
                  <a:pt x="236968" y="172233"/>
                </a:lnTo>
                <a:lnTo>
                  <a:pt x="259675" y="166306"/>
                </a:lnTo>
                <a:lnTo>
                  <a:pt x="282982" y="161385"/>
                </a:lnTo>
                <a:lnTo>
                  <a:pt x="306829" y="157502"/>
                </a:lnTo>
                <a:lnTo>
                  <a:pt x="331154" y="154689"/>
                </a:lnTo>
                <a:lnTo>
                  <a:pt x="355898" y="152977"/>
                </a:lnTo>
                <a:lnTo>
                  <a:pt x="381000" y="152400"/>
                </a:lnTo>
                <a:close/>
              </a:path>
            </a:pathLst>
          </a:custGeom>
          <a:solidFill>
            <a:srgbClr val="0101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5727" y="3581429"/>
            <a:ext cx="382061" cy="748144"/>
          </a:xfrm>
          <a:custGeom>
            <a:avLst/>
            <a:gdLst/>
            <a:ahLst/>
            <a:cxnLst/>
            <a:rect l="l" t="t" r="r" b="b"/>
            <a:pathLst>
              <a:path w="381000" h="746759">
                <a:moveTo>
                  <a:pt x="381000" y="0"/>
                </a:moveTo>
                <a:lnTo>
                  <a:pt x="349766" y="885"/>
                </a:lnTo>
                <a:lnTo>
                  <a:pt x="319226" y="3496"/>
                </a:lnTo>
                <a:lnTo>
                  <a:pt x="289476" y="7764"/>
                </a:lnTo>
                <a:lnTo>
                  <a:pt x="260616" y="13618"/>
                </a:lnTo>
                <a:lnTo>
                  <a:pt x="232743" y="20990"/>
                </a:lnTo>
                <a:lnTo>
                  <a:pt x="205956" y="29811"/>
                </a:lnTo>
                <a:lnTo>
                  <a:pt x="180353" y="40012"/>
                </a:lnTo>
                <a:lnTo>
                  <a:pt x="156033" y="51523"/>
                </a:lnTo>
                <a:lnTo>
                  <a:pt x="133093" y="64275"/>
                </a:lnTo>
                <a:lnTo>
                  <a:pt x="111632" y="78200"/>
                </a:lnTo>
                <a:lnTo>
                  <a:pt x="91749" y="93227"/>
                </a:lnTo>
                <a:lnTo>
                  <a:pt x="73542" y="109289"/>
                </a:lnTo>
                <a:lnTo>
                  <a:pt x="57108" y="126315"/>
                </a:lnTo>
                <a:lnTo>
                  <a:pt x="42547" y="144236"/>
                </a:lnTo>
                <a:lnTo>
                  <a:pt x="29956" y="162984"/>
                </a:lnTo>
                <a:lnTo>
                  <a:pt x="11079" y="202683"/>
                </a:lnTo>
                <a:lnTo>
                  <a:pt x="1263" y="244857"/>
                </a:lnTo>
                <a:lnTo>
                  <a:pt x="0" y="266700"/>
                </a:lnTo>
                <a:lnTo>
                  <a:pt x="0" y="419100"/>
                </a:lnTo>
                <a:lnTo>
                  <a:pt x="3010" y="452516"/>
                </a:lnTo>
                <a:lnTo>
                  <a:pt x="11832" y="484900"/>
                </a:lnTo>
                <a:lnTo>
                  <a:pt x="26149" y="515948"/>
                </a:lnTo>
                <a:lnTo>
                  <a:pt x="45646" y="545360"/>
                </a:lnTo>
                <a:lnTo>
                  <a:pt x="70008" y="572833"/>
                </a:lnTo>
                <a:lnTo>
                  <a:pt x="98919" y="598066"/>
                </a:lnTo>
                <a:lnTo>
                  <a:pt x="132064" y="620757"/>
                </a:lnTo>
                <a:lnTo>
                  <a:pt x="169127" y="640604"/>
                </a:lnTo>
                <a:lnTo>
                  <a:pt x="209793" y="657305"/>
                </a:lnTo>
                <a:lnTo>
                  <a:pt x="231378" y="664382"/>
                </a:lnTo>
                <a:lnTo>
                  <a:pt x="253745" y="670559"/>
                </a:lnTo>
                <a:lnTo>
                  <a:pt x="253745" y="746759"/>
                </a:lnTo>
                <a:lnTo>
                  <a:pt x="381000" y="609600"/>
                </a:lnTo>
                <a:lnTo>
                  <a:pt x="253745" y="441959"/>
                </a:lnTo>
                <a:lnTo>
                  <a:pt x="253745" y="518159"/>
                </a:lnTo>
                <a:lnTo>
                  <a:pt x="236793" y="513653"/>
                </a:lnTo>
                <a:lnTo>
                  <a:pt x="220240" y="508602"/>
                </a:lnTo>
                <a:lnTo>
                  <a:pt x="204108" y="503024"/>
                </a:lnTo>
                <a:lnTo>
                  <a:pt x="188421" y="496933"/>
                </a:lnTo>
                <a:lnTo>
                  <a:pt x="173200" y="490346"/>
                </a:lnTo>
                <a:lnTo>
                  <a:pt x="158467" y="483280"/>
                </a:lnTo>
                <a:lnTo>
                  <a:pt x="144246" y="475749"/>
                </a:lnTo>
                <a:lnTo>
                  <a:pt x="130558" y="467770"/>
                </a:lnTo>
                <a:lnTo>
                  <a:pt x="117425" y="459359"/>
                </a:lnTo>
                <a:lnTo>
                  <a:pt x="104870" y="450532"/>
                </a:lnTo>
                <a:lnTo>
                  <a:pt x="92915" y="441305"/>
                </a:lnTo>
                <a:lnTo>
                  <a:pt x="81582" y="431694"/>
                </a:lnTo>
                <a:lnTo>
                  <a:pt x="70894" y="421715"/>
                </a:lnTo>
                <a:lnTo>
                  <a:pt x="60873" y="411383"/>
                </a:lnTo>
                <a:lnTo>
                  <a:pt x="51542" y="400716"/>
                </a:lnTo>
                <a:lnTo>
                  <a:pt x="42921" y="389729"/>
                </a:lnTo>
                <a:lnTo>
                  <a:pt x="35035" y="378438"/>
                </a:lnTo>
                <a:lnTo>
                  <a:pt x="27905" y="366858"/>
                </a:lnTo>
                <a:lnTo>
                  <a:pt x="21553" y="355007"/>
                </a:lnTo>
                <a:lnTo>
                  <a:pt x="16001" y="342900"/>
                </a:lnTo>
                <a:lnTo>
                  <a:pt x="23947" y="326251"/>
                </a:lnTo>
                <a:lnTo>
                  <a:pt x="33340" y="310161"/>
                </a:lnTo>
                <a:lnTo>
                  <a:pt x="44121" y="294660"/>
                </a:lnTo>
                <a:lnTo>
                  <a:pt x="56229" y="279782"/>
                </a:lnTo>
                <a:lnTo>
                  <a:pt x="69603" y="265557"/>
                </a:lnTo>
                <a:lnTo>
                  <a:pt x="84184" y="252017"/>
                </a:lnTo>
                <a:lnTo>
                  <a:pt x="99909" y="239196"/>
                </a:lnTo>
                <a:lnTo>
                  <a:pt x="116720" y="227124"/>
                </a:lnTo>
                <a:lnTo>
                  <a:pt x="134554" y="215834"/>
                </a:lnTo>
                <a:lnTo>
                  <a:pt x="153352" y="205358"/>
                </a:lnTo>
                <a:lnTo>
                  <a:pt x="173053" y="195728"/>
                </a:lnTo>
                <a:lnTo>
                  <a:pt x="193596" y="186976"/>
                </a:lnTo>
                <a:lnTo>
                  <a:pt x="214921" y="179134"/>
                </a:lnTo>
                <a:lnTo>
                  <a:pt x="236968" y="172233"/>
                </a:lnTo>
                <a:lnTo>
                  <a:pt x="259675" y="166306"/>
                </a:lnTo>
                <a:lnTo>
                  <a:pt x="282982" y="161385"/>
                </a:lnTo>
                <a:lnTo>
                  <a:pt x="306829" y="157502"/>
                </a:lnTo>
                <a:lnTo>
                  <a:pt x="331154" y="154689"/>
                </a:lnTo>
                <a:lnTo>
                  <a:pt x="355898" y="152977"/>
                </a:lnTo>
                <a:lnTo>
                  <a:pt x="381000" y="152400"/>
                </a:lnTo>
                <a:lnTo>
                  <a:pt x="38100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95727" y="3848623"/>
            <a:ext cx="16046" cy="76341"/>
          </a:xfrm>
          <a:custGeom>
            <a:avLst/>
            <a:gdLst/>
            <a:ahLst/>
            <a:cxnLst/>
            <a:rect l="l" t="t" r="r" b="b"/>
            <a:pathLst>
              <a:path w="16001" h="76200">
                <a:moveTo>
                  <a:pt x="0" y="0"/>
                </a:moveTo>
                <a:lnTo>
                  <a:pt x="425" y="12670"/>
                </a:lnTo>
                <a:lnTo>
                  <a:pt x="1702" y="25302"/>
                </a:lnTo>
                <a:lnTo>
                  <a:pt x="3831" y="37853"/>
                </a:lnTo>
                <a:lnTo>
                  <a:pt x="6811" y="50286"/>
                </a:lnTo>
                <a:lnTo>
                  <a:pt x="10643" y="62560"/>
                </a:lnTo>
                <a:lnTo>
                  <a:pt x="15326" y="74636"/>
                </a:lnTo>
                <a:lnTo>
                  <a:pt x="16001" y="7620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69153" y="3581428"/>
            <a:ext cx="382061" cy="748144"/>
          </a:xfrm>
          <a:custGeom>
            <a:avLst/>
            <a:gdLst/>
            <a:ahLst/>
            <a:cxnLst/>
            <a:rect l="l" t="t" r="r" b="b"/>
            <a:pathLst>
              <a:path w="381000" h="746759">
                <a:moveTo>
                  <a:pt x="127266" y="670559"/>
                </a:moveTo>
                <a:lnTo>
                  <a:pt x="149634" y="664382"/>
                </a:lnTo>
                <a:lnTo>
                  <a:pt x="171219" y="657305"/>
                </a:lnTo>
                <a:lnTo>
                  <a:pt x="211883" y="640604"/>
                </a:lnTo>
                <a:lnTo>
                  <a:pt x="248945" y="620757"/>
                </a:lnTo>
                <a:lnTo>
                  <a:pt x="282088" y="598066"/>
                </a:lnTo>
                <a:lnTo>
                  <a:pt x="310997" y="572833"/>
                </a:lnTo>
                <a:lnTo>
                  <a:pt x="335357" y="545360"/>
                </a:lnTo>
                <a:lnTo>
                  <a:pt x="354853" y="515948"/>
                </a:lnTo>
                <a:lnTo>
                  <a:pt x="369168" y="484900"/>
                </a:lnTo>
                <a:lnTo>
                  <a:pt x="377989" y="452516"/>
                </a:lnTo>
                <a:lnTo>
                  <a:pt x="381000" y="419100"/>
                </a:lnTo>
                <a:lnTo>
                  <a:pt x="381000" y="266700"/>
                </a:lnTo>
                <a:lnTo>
                  <a:pt x="376010" y="223495"/>
                </a:lnTo>
                <a:lnTo>
                  <a:pt x="361565" y="182489"/>
                </a:lnTo>
                <a:lnTo>
                  <a:pt x="338452" y="144236"/>
                </a:lnTo>
                <a:lnTo>
                  <a:pt x="323891" y="126315"/>
                </a:lnTo>
                <a:lnTo>
                  <a:pt x="307457" y="109289"/>
                </a:lnTo>
                <a:lnTo>
                  <a:pt x="289250" y="93227"/>
                </a:lnTo>
                <a:lnTo>
                  <a:pt x="269367" y="78200"/>
                </a:lnTo>
                <a:lnTo>
                  <a:pt x="247906" y="64275"/>
                </a:lnTo>
                <a:lnTo>
                  <a:pt x="224966" y="51523"/>
                </a:lnTo>
                <a:lnTo>
                  <a:pt x="200646" y="40012"/>
                </a:lnTo>
                <a:lnTo>
                  <a:pt x="175043" y="29811"/>
                </a:lnTo>
                <a:lnTo>
                  <a:pt x="148256" y="20990"/>
                </a:lnTo>
                <a:lnTo>
                  <a:pt x="120383" y="13618"/>
                </a:lnTo>
                <a:lnTo>
                  <a:pt x="91523" y="7764"/>
                </a:lnTo>
                <a:lnTo>
                  <a:pt x="61773" y="3496"/>
                </a:lnTo>
                <a:lnTo>
                  <a:pt x="31233" y="885"/>
                </a:lnTo>
                <a:lnTo>
                  <a:pt x="0" y="0"/>
                </a:lnTo>
                <a:lnTo>
                  <a:pt x="0" y="152400"/>
                </a:lnTo>
                <a:lnTo>
                  <a:pt x="25103" y="152977"/>
                </a:lnTo>
                <a:lnTo>
                  <a:pt x="49848" y="154689"/>
                </a:lnTo>
                <a:lnTo>
                  <a:pt x="74175" y="157502"/>
                </a:lnTo>
                <a:lnTo>
                  <a:pt x="98023" y="161385"/>
                </a:lnTo>
                <a:lnTo>
                  <a:pt x="121331" y="166306"/>
                </a:lnTo>
                <a:lnTo>
                  <a:pt x="144039" y="172233"/>
                </a:lnTo>
                <a:lnTo>
                  <a:pt x="166086" y="179134"/>
                </a:lnTo>
                <a:lnTo>
                  <a:pt x="187412" y="186976"/>
                </a:lnTo>
                <a:lnTo>
                  <a:pt x="207955" y="195728"/>
                </a:lnTo>
                <a:lnTo>
                  <a:pt x="227657" y="205358"/>
                </a:lnTo>
                <a:lnTo>
                  <a:pt x="246454" y="215834"/>
                </a:lnTo>
                <a:lnTo>
                  <a:pt x="264289" y="227124"/>
                </a:lnTo>
                <a:lnTo>
                  <a:pt x="281098" y="239196"/>
                </a:lnTo>
                <a:lnTo>
                  <a:pt x="296823" y="252017"/>
                </a:lnTo>
                <a:lnTo>
                  <a:pt x="311403" y="265557"/>
                </a:lnTo>
                <a:lnTo>
                  <a:pt x="324776" y="279782"/>
                </a:lnTo>
                <a:lnTo>
                  <a:pt x="336883" y="294660"/>
                </a:lnTo>
                <a:lnTo>
                  <a:pt x="347662" y="310161"/>
                </a:lnTo>
                <a:lnTo>
                  <a:pt x="357054" y="326251"/>
                </a:lnTo>
                <a:lnTo>
                  <a:pt x="364998" y="342900"/>
                </a:lnTo>
                <a:lnTo>
                  <a:pt x="359343" y="355007"/>
                </a:lnTo>
                <a:lnTo>
                  <a:pt x="352909" y="366858"/>
                </a:lnTo>
                <a:lnTo>
                  <a:pt x="345717" y="378438"/>
                </a:lnTo>
                <a:lnTo>
                  <a:pt x="337786" y="389729"/>
                </a:lnTo>
                <a:lnTo>
                  <a:pt x="329138" y="400716"/>
                </a:lnTo>
                <a:lnTo>
                  <a:pt x="319792" y="411383"/>
                </a:lnTo>
                <a:lnTo>
                  <a:pt x="309770" y="421715"/>
                </a:lnTo>
                <a:lnTo>
                  <a:pt x="299092" y="431694"/>
                </a:lnTo>
                <a:lnTo>
                  <a:pt x="287778" y="441305"/>
                </a:lnTo>
                <a:lnTo>
                  <a:pt x="275850" y="450532"/>
                </a:lnTo>
                <a:lnTo>
                  <a:pt x="263327" y="459359"/>
                </a:lnTo>
                <a:lnTo>
                  <a:pt x="250230" y="467770"/>
                </a:lnTo>
                <a:lnTo>
                  <a:pt x="236580" y="475749"/>
                </a:lnTo>
                <a:lnTo>
                  <a:pt x="222398" y="483280"/>
                </a:lnTo>
                <a:lnTo>
                  <a:pt x="207703" y="490346"/>
                </a:lnTo>
                <a:lnTo>
                  <a:pt x="192516" y="496933"/>
                </a:lnTo>
                <a:lnTo>
                  <a:pt x="176859" y="503024"/>
                </a:lnTo>
                <a:lnTo>
                  <a:pt x="160751" y="508602"/>
                </a:lnTo>
                <a:lnTo>
                  <a:pt x="144213" y="513653"/>
                </a:lnTo>
                <a:lnTo>
                  <a:pt x="127266" y="518159"/>
                </a:lnTo>
                <a:lnTo>
                  <a:pt x="127266" y="441959"/>
                </a:lnTo>
                <a:lnTo>
                  <a:pt x="0" y="609600"/>
                </a:lnTo>
                <a:lnTo>
                  <a:pt x="127266" y="746759"/>
                </a:lnTo>
                <a:lnTo>
                  <a:pt x="127266" y="670559"/>
                </a:lnTo>
                <a:close/>
              </a:path>
            </a:pathLst>
          </a:custGeom>
          <a:solidFill>
            <a:srgbClr val="0100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69153" y="3581427"/>
            <a:ext cx="382061" cy="419878"/>
          </a:xfrm>
          <a:custGeom>
            <a:avLst/>
            <a:gdLst/>
            <a:ahLst/>
            <a:cxnLst/>
            <a:rect l="l" t="t" r="r" b="b"/>
            <a:pathLst>
              <a:path w="381000" h="419100">
                <a:moveTo>
                  <a:pt x="61773" y="155896"/>
                </a:moveTo>
                <a:lnTo>
                  <a:pt x="91523" y="160164"/>
                </a:lnTo>
                <a:lnTo>
                  <a:pt x="120383" y="166018"/>
                </a:lnTo>
                <a:lnTo>
                  <a:pt x="148256" y="173390"/>
                </a:lnTo>
                <a:lnTo>
                  <a:pt x="175043" y="182211"/>
                </a:lnTo>
                <a:lnTo>
                  <a:pt x="200646" y="192412"/>
                </a:lnTo>
                <a:lnTo>
                  <a:pt x="224966" y="203923"/>
                </a:lnTo>
                <a:lnTo>
                  <a:pt x="247906" y="216675"/>
                </a:lnTo>
                <a:lnTo>
                  <a:pt x="269367" y="230600"/>
                </a:lnTo>
                <a:lnTo>
                  <a:pt x="289250" y="245627"/>
                </a:lnTo>
                <a:lnTo>
                  <a:pt x="307457" y="261689"/>
                </a:lnTo>
                <a:lnTo>
                  <a:pt x="323891" y="278715"/>
                </a:lnTo>
                <a:lnTo>
                  <a:pt x="338452" y="296636"/>
                </a:lnTo>
                <a:lnTo>
                  <a:pt x="351043" y="315384"/>
                </a:lnTo>
                <a:lnTo>
                  <a:pt x="361565" y="334889"/>
                </a:lnTo>
                <a:lnTo>
                  <a:pt x="369920" y="355083"/>
                </a:lnTo>
                <a:lnTo>
                  <a:pt x="376010" y="375895"/>
                </a:lnTo>
                <a:lnTo>
                  <a:pt x="379736" y="397257"/>
                </a:lnTo>
                <a:lnTo>
                  <a:pt x="381000" y="419100"/>
                </a:lnTo>
                <a:lnTo>
                  <a:pt x="381000" y="266700"/>
                </a:lnTo>
                <a:lnTo>
                  <a:pt x="379736" y="244857"/>
                </a:lnTo>
                <a:lnTo>
                  <a:pt x="376010" y="223495"/>
                </a:lnTo>
                <a:lnTo>
                  <a:pt x="369920" y="202683"/>
                </a:lnTo>
                <a:lnTo>
                  <a:pt x="361565" y="182489"/>
                </a:lnTo>
                <a:lnTo>
                  <a:pt x="351043" y="162984"/>
                </a:lnTo>
                <a:lnTo>
                  <a:pt x="338452" y="144236"/>
                </a:lnTo>
                <a:lnTo>
                  <a:pt x="323891" y="126315"/>
                </a:lnTo>
                <a:lnTo>
                  <a:pt x="307457" y="109289"/>
                </a:lnTo>
                <a:lnTo>
                  <a:pt x="289250" y="93227"/>
                </a:lnTo>
                <a:lnTo>
                  <a:pt x="269367" y="78200"/>
                </a:lnTo>
                <a:lnTo>
                  <a:pt x="247906" y="64275"/>
                </a:lnTo>
                <a:lnTo>
                  <a:pt x="224966" y="51523"/>
                </a:lnTo>
                <a:lnTo>
                  <a:pt x="200646" y="40012"/>
                </a:lnTo>
                <a:lnTo>
                  <a:pt x="175043" y="29811"/>
                </a:lnTo>
                <a:lnTo>
                  <a:pt x="148256" y="20990"/>
                </a:lnTo>
                <a:lnTo>
                  <a:pt x="120383" y="13618"/>
                </a:lnTo>
                <a:lnTo>
                  <a:pt x="91523" y="7764"/>
                </a:lnTo>
                <a:lnTo>
                  <a:pt x="61773" y="3496"/>
                </a:lnTo>
                <a:lnTo>
                  <a:pt x="31233" y="885"/>
                </a:lnTo>
                <a:lnTo>
                  <a:pt x="0" y="0"/>
                </a:lnTo>
                <a:lnTo>
                  <a:pt x="0" y="152400"/>
                </a:lnTo>
                <a:lnTo>
                  <a:pt x="31233" y="153285"/>
                </a:lnTo>
                <a:lnTo>
                  <a:pt x="61773" y="155896"/>
                </a:lnTo>
                <a:close/>
              </a:path>
            </a:pathLst>
          </a:custGeom>
          <a:solidFill>
            <a:srgbClr val="0101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69153" y="3581428"/>
            <a:ext cx="382061" cy="748144"/>
          </a:xfrm>
          <a:custGeom>
            <a:avLst/>
            <a:gdLst/>
            <a:ahLst/>
            <a:cxnLst/>
            <a:rect l="l" t="t" r="r" b="b"/>
            <a:pathLst>
              <a:path w="381000" h="746759">
                <a:moveTo>
                  <a:pt x="0" y="0"/>
                </a:moveTo>
                <a:lnTo>
                  <a:pt x="31233" y="885"/>
                </a:lnTo>
                <a:lnTo>
                  <a:pt x="61773" y="3496"/>
                </a:lnTo>
                <a:lnTo>
                  <a:pt x="91523" y="7764"/>
                </a:lnTo>
                <a:lnTo>
                  <a:pt x="120383" y="13618"/>
                </a:lnTo>
                <a:lnTo>
                  <a:pt x="148256" y="20990"/>
                </a:lnTo>
                <a:lnTo>
                  <a:pt x="175043" y="29811"/>
                </a:lnTo>
                <a:lnTo>
                  <a:pt x="200646" y="40012"/>
                </a:lnTo>
                <a:lnTo>
                  <a:pt x="224966" y="51523"/>
                </a:lnTo>
                <a:lnTo>
                  <a:pt x="247906" y="64275"/>
                </a:lnTo>
                <a:lnTo>
                  <a:pt x="269367" y="78200"/>
                </a:lnTo>
                <a:lnTo>
                  <a:pt x="289250" y="93227"/>
                </a:lnTo>
                <a:lnTo>
                  <a:pt x="307457" y="109289"/>
                </a:lnTo>
                <a:lnTo>
                  <a:pt x="323891" y="126315"/>
                </a:lnTo>
                <a:lnTo>
                  <a:pt x="338452" y="144236"/>
                </a:lnTo>
                <a:lnTo>
                  <a:pt x="351043" y="162984"/>
                </a:lnTo>
                <a:lnTo>
                  <a:pt x="369920" y="202683"/>
                </a:lnTo>
                <a:lnTo>
                  <a:pt x="379736" y="244857"/>
                </a:lnTo>
                <a:lnTo>
                  <a:pt x="381000" y="266700"/>
                </a:lnTo>
                <a:lnTo>
                  <a:pt x="381000" y="419100"/>
                </a:lnTo>
                <a:lnTo>
                  <a:pt x="377989" y="452516"/>
                </a:lnTo>
                <a:lnTo>
                  <a:pt x="369168" y="484900"/>
                </a:lnTo>
                <a:lnTo>
                  <a:pt x="354853" y="515948"/>
                </a:lnTo>
                <a:lnTo>
                  <a:pt x="335357" y="545360"/>
                </a:lnTo>
                <a:lnTo>
                  <a:pt x="310997" y="572833"/>
                </a:lnTo>
                <a:lnTo>
                  <a:pt x="282088" y="598066"/>
                </a:lnTo>
                <a:lnTo>
                  <a:pt x="248945" y="620757"/>
                </a:lnTo>
                <a:lnTo>
                  <a:pt x="211883" y="640604"/>
                </a:lnTo>
                <a:lnTo>
                  <a:pt x="171219" y="657305"/>
                </a:lnTo>
                <a:lnTo>
                  <a:pt x="149634" y="664382"/>
                </a:lnTo>
                <a:lnTo>
                  <a:pt x="127266" y="670559"/>
                </a:lnTo>
                <a:lnTo>
                  <a:pt x="127266" y="746759"/>
                </a:lnTo>
                <a:lnTo>
                  <a:pt x="0" y="609600"/>
                </a:lnTo>
                <a:lnTo>
                  <a:pt x="127266" y="441959"/>
                </a:lnTo>
                <a:lnTo>
                  <a:pt x="127266" y="518159"/>
                </a:lnTo>
                <a:lnTo>
                  <a:pt x="144213" y="513653"/>
                </a:lnTo>
                <a:lnTo>
                  <a:pt x="160751" y="508602"/>
                </a:lnTo>
                <a:lnTo>
                  <a:pt x="176859" y="503024"/>
                </a:lnTo>
                <a:lnTo>
                  <a:pt x="192516" y="496933"/>
                </a:lnTo>
                <a:lnTo>
                  <a:pt x="207703" y="490346"/>
                </a:lnTo>
                <a:lnTo>
                  <a:pt x="222398" y="483280"/>
                </a:lnTo>
                <a:lnTo>
                  <a:pt x="236580" y="475749"/>
                </a:lnTo>
                <a:lnTo>
                  <a:pt x="250230" y="467770"/>
                </a:lnTo>
                <a:lnTo>
                  <a:pt x="263327" y="459359"/>
                </a:lnTo>
                <a:lnTo>
                  <a:pt x="275850" y="450532"/>
                </a:lnTo>
                <a:lnTo>
                  <a:pt x="287778" y="441305"/>
                </a:lnTo>
                <a:lnTo>
                  <a:pt x="299092" y="431694"/>
                </a:lnTo>
                <a:lnTo>
                  <a:pt x="309770" y="421715"/>
                </a:lnTo>
                <a:lnTo>
                  <a:pt x="319792" y="411383"/>
                </a:lnTo>
                <a:lnTo>
                  <a:pt x="329138" y="400716"/>
                </a:lnTo>
                <a:lnTo>
                  <a:pt x="337786" y="389729"/>
                </a:lnTo>
                <a:lnTo>
                  <a:pt x="345717" y="378438"/>
                </a:lnTo>
                <a:lnTo>
                  <a:pt x="352909" y="366858"/>
                </a:lnTo>
                <a:lnTo>
                  <a:pt x="359343" y="355007"/>
                </a:lnTo>
                <a:lnTo>
                  <a:pt x="364998" y="342900"/>
                </a:lnTo>
                <a:lnTo>
                  <a:pt x="357054" y="326251"/>
                </a:lnTo>
                <a:lnTo>
                  <a:pt x="347662" y="310161"/>
                </a:lnTo>
                <a:lnTo>
                  <a:pt x="336883" y="294660"/>
                </a:lnTo>
                <a:lnTo>
                  <a:pt x="324776" y="279782"/>
                </a:lnTo>
                <a:lnTo>
                  <a:pt x="311403" y="265557"/>
                </a:lnTo>
                <a:lnTo>
                  <a:pt x="296823" y="252017"/>
                </a:lnTo>
                <a:lnTo>
                  <a:pt x="281098" y="239196"/>
                </a:lnTo>
                <a:lnTo>
                  <a:pt x="264289" y="227124"/>
                </a:lnTo>
                <a:lnTo>
                  <a:pt x="246454" y="215834"/>
                </a:lnTo>
                <a:lnTo>
                  <a:pt x="227657" y="205358"/>
                </a:lnTo>
                <a:lnTo>
                  <a:pt x="207955" y="195728"/>
                </a:lnTo>
                <a:lnTo>
                  <a:pt x="187412" y="186976"/>
                </a:lnTo>
                <a:lnTo>
                  <a:pt x="166086" y="179134"/>
                </a:lnTo>
                <a:lnTo>
                  <a:pt x="144039" y="172233"/>
                </a:lnTo>
                <a:lnTo>
                  <a:pt x="121331" y="166306"/>
                </a:lnTo>
                <a:lnTo>
                  <a:pt x="98023" y="161385"/>
                </a:lnTo>
                <a:lnTo>
                  <a:pt x="74175" y="157502"/>
                </a:lnTo>
                <a:lnTo>
                  <a:pt x="49848" y="154689"/>
                </a:lnTo>
                <a:lnTo>
                  <a:pt x="25103" y="152977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35167" y="3924964"/>
            <a:ext cx="16046" cy="76341"/>
          </a:xfrm>
          <a:custGeom>
            <a:avLst/>
            <a:gdLst/>
            <a:ahLst/>
            <a:cxnLst/>
            <a:rect l="l" t="t" r="r" b="b"/>
            <a:pathLst>
              <a:path w="16001" h="76200">
                <a:moveTo>
                  <a:pt x="16001" y="76200"/>
                </a:moveTo>
                <a:lnTo>
                  <a:pt x="15577" y="63529"/>
                </a:lnTo>
                <a:lnTo>
                  <a:pt x="14301" y="50897"/>
                </a:lnTo>
                <a:lnTo>
                  <a:pt x="12175" y="38346"/>
                </a:lnTo>
                <a:lnTo>
                  <a:pt x="9196" y="25913"/>
                </a:lnTo>
                <a:lnTo>
                  <a:pt x="5363" y="13639"/>
                </a:lnTo>
                <a:lnTo>
                  <a:pt x="676" y="1563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3666" y="5986182"/>
            <a:ext cx="1528232" cy="229024"/>
          </a:xfrm>
          <a:custGeom>
            <a:avLst/>
            <a:gdLst/>
            <a:ahLst/>
            <a:cxnLst/>
            <a:rect l="l" t="t" r="r" b="b"/>
            <a:pathLst>
              <a:path w="1523987" h="228600">
                <a:moveTo>
                  <a:pt x="228600" y="76200"/>
                </a:moveTo>
                <a:lnTo>
                  <a:pt x="228600" y="0"/>
                </a:lnTo>
                <a:lnTo>
                  <a:pt x="0" y="114300"/>
                </a:lnTo>
                <a:lnTo>
                  <a:pt x="228600" y="228600"/>
                </a:lnTo>
                <a:lnTo>
                  <a:pt x="228599" y="152400"/>
                </a:lnTo>
                <a:lnTo>
                  <a:pt x="190487" y="152400"/>
                </a:lnTo>
                <a:lnTo>
                  <a:pt x="190487" y="76200"/>
                </a:lnTo>
                <a:lnTo>
                  <a:pt x="228600" y="76200"/>
                </a:lnTo>
                <a:close/>
              </a:path>
              <a:path w="1523987" h="228600">
                <a:moveTo>
                  <a:pt x="190487" y="76200"/>
                </a:moveTo>
                <a:lnTo>
                  <a:pt x="190487" y="152400"/>
                </a:lnTo>
                <a:lnTo>
                  <a:pt x="1523987" y="152399"/>
                </a:lnTo>
                <a:lnTo>
                  <a:pt x="1523987" y="76199"/>
                </a:lnTo>
                <a:lnTo>
                  <a:pt x="190487" y="76200"/>
                </a:lnTo>
                <a:close/>
              </a:path>
            </a:pathLst>
          </a:custGeom>
          <a:solidFill>
            <a:srgbClr val="CC01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3666" y="4764720"/>
            <a:ext cx="993359" cy="229024"/>
          </a:xfrm>
          <a:custGeom>
            <a:avLst/>
            <a:gdLst/>
            <a:ahLst/>
            <a:cxnLst/>
            <a:rect l="l" t="t" r="r" b="b"/>
            <a:pathLst>
              <a:path w="990600" h="228600">
                <a:moveTo>
                  <a:pt x="228600" y="76200"/>
                </a:moveTo>
                <a:lnTo>
                  <a:pt x="228600" y="0"/>
                </a:ln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close/>
              </a:path>
              <a:path w="990600" h="228600">
                <a:moveTo>
                  <a:pt x="190500" y="76200"/>
                </a:moveTo>
                <a:lnTo>
                  <a:pt x="190500" y="152400"/>
                </a:lnTo>
                <a:lnTo>
                  <a:pt x="990600" y="152400"/>
                </a:lnTo>
                <a:lnTo>
                  <a:pt x="990600" y="76200"/>
                </a:lnTo>
                <a:lnTo>
                  <a:pt x="190500" y="76200"/>
                </a:lnTo>
                <a:close/>
              </a:path>
            </a:pathLst>
          </a:custGeom>
          <a:solidFill>
            <a:srgbClr val="CC01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90078" y="5604474"/>
            <a:ext cx="1375408" cy="229024"/>
          </a:xfrm>
          <a:custGeom>
            <a:avLst/>
            <a:gdLst/>
            <a:ahLst/>
            <a:cxnLst/>
            <a:rect l="l" t="t" r="r" b="b"/>
            <a:pathLst>
              <a:path w="1371587" h="228600">
                <a:moveTo>
                  <a:pt x="0" y="76200"/>
                </a:moveTo>
                <a:lnTo>
                  <a:pt x="0" y="152400"/>
                </a:lnTo>
                <a:lnTo>
                  <a:pt x="1181100" y="152400"/>
                </a:lnTo>
                <a:lnTo>
                  <a:pt x="1143000" y="228600"/>
                </a:lnTo>
                <a:lnTo>
                  <a:pt x="1371587" y="114300"/>
                </a:lnTo>
                <a:lnTo>
                  <a:pt x="1181100" y="76200"/>
                </a:lnTo>
                <a:lnTo>
                  <a:pt x="0" y="76200"/>
                </a:lnTo>
                <a:close/>
              </a:path>
              <a:path w="1371587" h="228600">
                <a:moveTo>
                  <a:pt x="1181100" y="76200"/>
                </a:moveTo>
                <a:lnTo>
                  <a:pt x="1371587" y="114300"/>
                </a:lnTo>
                <a:lnTo>
                  <a:pt x="1143000" y="0"/>
                </a:lnTo>
                <a:lnTo>
                  <a:pt x="1142999" y="76200"/>
                </a:lnTo>
                <a:lnTo>
                  <a:pt x="1181100" y="76200"/>
                </a:lnTo>
                <a:close/>
              </a:path>
              <a:path w="1371587" h="228600">
                <a:moveTo>
                  <a:pt x="1143000" y="228600"/>
                </a:moveTo>
                <a:lnTo>
                  <a:pt x="1181100" y="152400"/>
                </a:lnTo>
                <a:lnTo>
                  <a:pt x="1142999" y="152400"/>
                </a:lnTo>
                <a:lnTo>
                  <a:pt x="1143000" y="228600"/>
                </a:lnTo>
                <a:close/>
              </a:path>
            </a:pathLst>
          </a:custGeom>
          <a:solidFill>
            <a:srgbClr val="CC01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90079" y="6367888"/>
            <a:ext cx="1451820" cy="229024"/>
          </a:xfrm>
          <a:custGeom>
            <a:avLst/>
            <a:gdLst/>
            <a:ahLst/>
            <a:cxnLst/>
            <a:rect l="l" t="t" r="r" b="b"/>
            <a:pathLst>
              <a:path w="1447787" h="228600">
                <a:moveTo>
                  <a:pt x="0" y="76200"/>
                </a:moveTo>
                <a:lnTo>
                  <a:pt x="0" y="152400"/>
                </a:lnTo>
                <a:lnTo>
                  <a:pt x="1257300" y="152400"/>
                </a:lnTo>
                <a:lnTo>
                  <a:pt x="1219200" y="228600"/>
                </a:lnTo>
                <a:lnTo>
                  <a:pt x="1447787" y="114300"/>
                </a:lnTo>
                <a:lnTo>
                  <a:pt x="1257300" y="76200"/>
                </a:lnTo>
                <a:lnTo>
                  <a:pt x="0" y="76200"/>
                </a:lnTo>
                <a:close/>
              </a:path>
              <a:path w="1447787" h="228600">
                <a:moveTo>
                  <a:pt x="1257300" y="76200"/>
                </a:moveTo>
                <a:lnTo>
                  <a:pt x="1447787" y="114300"/>
                </a:lnTo>
                <a:lnTo>
                  <a:pt x="1219200" y="0"/>
                </a:lnTo>
                <a:lnTo>
                  <a:pt x="1219200" y="76200"/>
                </a:lnTo>
                <a:lnTo>
                  <a:pt x="1257300" y="76200"/>
                </a:lnTo>
                <a:close/>
              </a:path>
              <a:path w="1447787" h="228600">
                <a:moveTo>
                  <a:pt x="1219200" y="228600"/>
                </a:moveTo>
                <a:lnTo>
                  <a:pt x="1257300" y="152400"/>
                </a:lnTo>
                <a:lnTo>
                  <a:pt x="1219200" y="152400"/>
                </a:lnTo>
                <a:lnTo>
                  <a:pt x="1219200" y="228600"/>
                </a:lnTo>
                <a:close/>
              </a:path>
            </a:pathLst>
          </a:custGeom>
          <a:solidFill>
            <a:srgbClr val="CC01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13666" y="1940088"/>
            <a:ext cx="993359" cy="229024"/>
          </a:xfrm>
          <a:custGeom>
            <a:avLst/>
            <a:gdLst/>
            <a:ahLst/>
            <a:cxnLst/>
            <a:rect l="l" t="t" r="r" b="b"/>
            <a:pathLst>
              <a:path w="990600" h="228600">
                <a:moveTo>
                  <a:pt x="228600" y="76200"/>
                </a:moveTo>
                <a:lnTo>
                  <a:pt x="228600" y="0"/>
                </a:lnTo>
                <a:lnTo>
                  <a:pt x="0" y="114300"/>
                </a:lnTo>
                <a:lnTo>
                  <a:pt x="228600" y="228600"/>
                </a:lnTo>
                <a:lnTo>
                  <a:pt x="228600" y="152399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close/>
              </a:path>
              <a:path w="990600" h="228600">
                <a:moveTo>
                  <a:pt x="190500" y="76200"/>
                </a:moveTo>
                <a:lnTo>
                  <a:pt x="190500" y="152400"/>
                </a:lnTo>
                <a:lnTo>
                  <a:pt x="990600" y="152400"/>
                </a:lnTo>
                <a:lnTo>
                  <a:pt x="990600" y="76200"/>
                </a:lnTo>
                <a:lnTo>
                  <a:pt x="190500" y="76200"/>
                </a:lnTo>
                <a:close/>
              </a:path>
            </a:pathLst>
          </a:custGeom>
          <a:solidFill>
            <a:srgbClr val="CC01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006544" y="33264"/>
            <a:ext cx="4184576" cy="1123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75174">
              <a:lnSpc>
                <a:spcPts val="1943"/>
              </a:lnSpc>
            </a:pPr>
            <a:r>
              <a:rPr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mtClean="0">
                <a:solidFill>
                  <a:srgbClr val="FFFFFF"/>
                </a:solidFill>
                <a:latin typeface="Arial"/>
                <a:cs typeface="Arial"/>
              </a:rPr>
              <a:t>MK </a:t>
            </a:r>
            <a:r>
              <a:rPr b="1" dirty="0" err="1" smtClean="0">
                <a:solidFill>
                  <a:srgbClr val="FFFFFF"/>
                </a:solidFill>
                <a:latin typeface="Arial"/>
                <a:cs typeface="Arial"/>
              </a:rPr>
              <a:t>Konsep</a:t>
            </a:r>
            <a:r>
              <a:rPr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err="1" smtClean="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r>
              <a:rPr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dirty="0" smtClean="0">
              <a:latin typeface="Arial"/>
              <a:cs typeface="Arial"/>
            </a:endParaRPr>
          </a:p>
          <a:p>
            <a:pPr marL="12729" marR="34369">
              <a:lnSpc>
                <a:spcPct val="95825"/>
              </a:lnSpc>
              <a:spcBef>
                <a:spcPts val="95"/>
              </a:spcBef>
            </a:pPr>
            <a:r>
              <a:rPr sz="2600" b="1" dirty="0" smtClean="0">
                <a:solidFill>
                  <a:srgbClr val="00009A"/>
                </a:solidFill>
                <a:latin typeface="Arial"/>
                <a:cs typeface="Arial"/>
              </a:rPr>
              <a:t>SECARA</a:t>
            </a:r>
            <a:r>
              <a:rPr sz="2600" b="1" spc="-109" dirty="0" smtClean="0">
                <a:solidFill>
                  <a:srgbClr val="00009A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9A"/>
                </a:solidFill>
                <a:latin typeface="Arial"/>
                <a:cs typeface="Arial"/>
              </a:rPr>
              <a:t>INTUITIF</a:t>
            </a:r>
            <a:endParaRPr sz="2600" dirty="0">
              <a:latin typeface="Arial"/>
              <a:cs typeface="Arial"/>
            </a:endParaRPr>
          </a:p>
          <a:p>
            <a:pPr marL="639635" marR="34369">
              <a:lnSpc>
                <a:spcPct val="95825"/>
              </a:lnSpc>
              <a:spcBef>
                <a:spcPts val="1228"/>
              </a:spcBef>
            </a:pPr>
            <a:r>
              <a:rPr sz="2200" b="1" dirty="0">
                <a:latin typeface="Arial"/>
                <a:cs typeface="Arial"/>
              </a:rPr>
              <a:t>LINGKUNGAN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6349" y="321997"/>
            <a:ext cx="4693315" cy="835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761"/>
              </a:lnSpc>
              <a:spcBef>
                <a:spcPts val="137"/>
              </a:spcBef>
            </a:pPr>
            <a:r>
              <a:rPr sz="2600" b="1" dirty="0">
                <a:solidFill>
                  <a:srgbClr val="00009A"/>
                </a:solidFill>
                <a:latin typeface="Arial"/>
                <a:cs typeface="Arial"/>
              </a:rPr>
              <a:t>PENGAMBILAN</a:t>
            </a:r>
            <a:r>
              <a:rPr sz="2600" b="1" spc="-193" dirty="0">
                <a:solidFill>
                  <a:srgbClr val="00009A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9A"/>
                </a:solidFill>
                <a:latin typeface="Arial"/>
                <a:cs typeface="Arial"/>
              </a:rPr>
              <a:t>KEPUTUSAN</a:t>
            </a:r>
            <a:endParaRPr sz="2600" dirty="0">
              <a:latin typeface="Arial"/>
              <a:cs typeface="Arial"/>
            </a:endParaRPr>
          </a:p>
          <a:p>
            <a:pPr marL="1224813" marR="49605">
              <a:lnSpc>
                <a:spcPct val="95825"/>
              </a:lnSpc>
              <a:spcBef>
                <a:spcPts val="1090"/>
              </a:spcBef>
            </a:pPr>
            <a:r>
              <a:rPr sz="2200" b="1" spc="-4" dirty="0">
                <a:latin typeface="Arial"/>
                <a:cs typeface="Arial"/>
              </a:rPr>
              <a:t>REAKSI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67276" y="1477050"/>
            <a:ext cx="1667460" cy="14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 marR="28987">
              <a:lnSpc>
                <a:spcPts val="2050"/>
              </a:lnSpc>
              <a:spcBef>
                <a:spcPts val="102"/>
              </a:spcBef>
            </a:pPr>
            <a:r>
              <a:rPr sz="1900" b="1" dirty="0">
                <a:latin typeface="Arial"/>
                <a:cs typeface="Arial"/>
              </a:rPr>
              <a:t>TIDAK PASTI</a:t>
            </a:r>
            <a:endParaRPr sz="1900">
              <a:latin typeface="Arial"/>
              <a:cs typeface="Arial"/>
            </a:endParaRPr>
          </a:p>
          <a:p>
            <a:pPr marL="14423">
              <a:lnSpc>
                <a:spcPct val="99754"/>
              </a:lnSpc>
              <a:spcBef>
                <a:spcPts val="7"/>
              </a:spcBef>
            </a:pPr>
            <a:r>
              <a:rPr sz="1900" b="1" dirty="0">
                <a:latin typeface="Arial"/>
                <a:cs typeface="Arial"/>
              </a:rPr>
              <a:t>KOMPLEK DINAMIS </a:t>
            </a:r>
            <a:r>
              <a:rPr sz="1900" b="1" spc="-4" dirty="0">
                <a:latin typeface="Arial"/>
                <a:cs typeface="Arial"/>
              </a:rPr>
              <a:t>PERSAINGAN </a:t>
            </a:r>
            <a:r>
              <a:rPr sz="1900" b="1" dirty="0">
                <a:latin typeface="Arial"/>
                <a:cs typeface="Arial"/>
              </a:rPr>
              <a:t>TERBATAS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17508" y="1487567"/>
            <a:ext cx="146655" cy="1417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 marR="6563">
              <a:lnSpc>
                <a:spcPts val="1943"/>
              </a:lnSpc>
              <a:spcBef>
                <a:spcPts val="97"/>
              </a:spcBef>
            </a:pPr>
            <a:r>
              <a:rPr dirty="0">
                <a:latin typeface="Arial"/>
                <a:cs typeface="Arial"/>
              </a:rPr>
              <a:t>•</a:t>
            </a:r>
            <a:endParaRPr>
              <a:latin typeface="Arial"/>
              <a:cs typeface="Arial"/>
            </a:endParaRPr>
          </a:p>
          <a:p>
            <a:pPr marL="12800">
              <a:lnSpc>
                <a:spcPct val="95825"/>
              </a:lnSpc>
              <a:spcBef>
                <a:spcPts val="33"/>
              </a:spcBef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800">
              <a:lnSpc>
                <a:spcPct val="95825"/>
              </a:lnSpc>
              <a:spcBef>
                <a:spcPts val="90"/>
              </a:spcBef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800">
              <a:lnSpc>
                <a:spcPct val="95825"/>
              </a:lnSpc>
              <a:spcBef>
                <a:spcPts val="90"/>
              </a:spcBef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800">
              <a:lnSpc>
                <a:spcPct val="95825"/>
              </a:lnSpc>
              <a:spcBef>
                <a:spcPts val="90"/>
              </a:spcBef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571" y="1905696"/>
            <a:ext cx="2174653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35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r>
              <a:rPr sz="2200" b="1" dirty="0">
                <a:latin typeface="Arial"/>
                <a:cs typeface="Arial"/>
              </a:rPr>
              <a:t>BINGUNG DAN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7312" y="1905696"/>
            <a:ext cx="1078552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355"/>
              </a:lnSpc>
              <a:spcBef>
                <a:spcPts val="117"/>
              </a:spcBef>
            </a:pPr>
            <a:r>
              <a:rPr sz="2200" b="1" dirty="0">
                <a:latin typeface="Arial"/>
                <a:cs typeface="Arial"/>
              </a:rPr>
              <a:t>CEM</a:t>
            </a:r>
            <a:r>
              <a:rPr sz="2200" b="1" spc="-9" dirty="0">
                <a:latin typeface="Arial"/>
                <a:cs typeface="Arial"/>
              </a:rPr>
              <a:t>A</a:t>
            </a:r>
            <a:r>
              <a:rPr sz="2200" b="1" dirty="0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571" y="2912636"/>
            <a:ext cx="165686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35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8964" y="2912636"/>
            <a:ext cx="1405425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355"/>
              </a:lnSpc>
              <a:spcBef>
                <a:spcPts val="117"/>
              </a:spcBef>
            </a:pPr>
            <a:r>
              <a:rPr sz="2200" b="1" dirty="0">
                <a:latin typeface="Arial"/>
                <a:cs typeface="Arial"/>
              </a:rPr>
              <a:t>BERPIKIR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3383" y="3274916"/>
            <a:ext cx="1505113" cy="279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Kecerdasan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8166" y="3274916"/>
            <a:ext cx="1125572" cy="279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Per</a:t>
            </a:r>
            <a:r>
              <a:rPr sz="2000" b="1" spc="14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epsi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20507" y="3274916"/>
            <a:ext cx="1094528" cy="279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Falsafah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2530" y="3782560"/>
            <a:ext cx="2796698" cy="2168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7299" marR="28987">
              <a:lnSpc>
                <a:spcPts val="2050"/>
              </a:lnSpc>
              <a:spcBef>
                <a:spcPts val="102"/>
              </a:spcBef>
            </a:pPr>
            <a:r>
              <a:rPr sz="1900" b="1" spc="-4" dirty="0">
                <a:latin typeface="Arial"/>
                <a:cs typeface="Arial"/>
              </a:rPr>
              <a:t>PI</a:t>
            </a:r>
            <a:r>
              <a:rPr sz="1900" b="1" dirty="0">
                <a:latin typeface="Arial"/>
                <a:cs typeface="Arial"/>
              </a:rPr>
              <a:t>LI</a:t>
            </a:r>
            <a:r>
              <a:rPr sz="1900" b="1" spc="-4" dirty="0">
                <a:latin typeface="Arial"/>
                <a:cs typeface="Arial"/>
              </a:rPr>
              <a:t>HAN</a:t>
            </a:r>
            <a:endParaRPr sz="1900">
              <a:latin typeface="Arial"/>
              <a:cs typeface="Arial"/>
            </a:endParaRPr>
          </a:p>
          <a:p>
            <a:pPr marL="219732" marR="990687">
              <a:lnSpc>
                <a:spcPct val="100041"/>
              </a:lnSpc>
              <a:spcBef>
                <a:spcPts val="112"/>
              </a:spcBef>
            </a:pPr>
            <a:r>
              <a:rPr sz="1900" b="1" dirty="0">
                <a:latin typeface="Arial"/>
                <a:cs typeface="Arial"/>
              </a:rPr>
              <a:t>INFORMASI </a:t>
            </a:r>
            <a:r>
              <a:rPr sz="1900" b="1" spc="-4" dirty="0">
                <a:latin typeface="Arial"/>
                <a:cs typeface="Arial"/>
              </a:rPr>
              <a:t>PREFERENSI</a:t>
            </a:r>
            <a:endParaRPr sz="1900">
              <a:latin typeface="Arial"/>
              <a:cs typeface="Arial"/>
            </a:endParaRPr>
          </a:p>
          <a:p>
            <a:pPr marL="12729" marR="28987">
              <a:lnSpc>
                <a:spcPts val="1814"/>
              </a:lnSpc>
              <a:spcBef>
                <a:spcPts val="90"/>
              </a:spcBef>
            </a:pPr>
            <a:r>
              <a:rPr sz="2900" b="1" spc="4" baseline="1525" dirty="0">
                <a:latin typeface="Arial"/>
                <a:cs typeface="Arial"/>
              </a:rPr>
              <a:t>--------------------------------</a:t>
            </a:r>
            <a:endParaRPr sz="1900">
              <a:latin typeface="Arial"/>
              <a:cs typeface="Arial"/>
            </a:endParaRPr>
          </a:p>
          <a:p>
            <a:pPr marL="12729">
              <a:lnSpc>
                <a:spcPct val="99754"/>
              </a:lnSpc>
            </a:pPr>
            <a:r>
              <a:rPr sz="1900" b="1" dirty="0">
                <a:latin typeface="Arial"/>
                <a:cs typeface="Arial"/>
              </a:rPr>
              <a:t>INTUISI, LOGIKA TIDAK DAPAT DIPERIKSA</a:t>
            </a:r>
            <a:endParaRPr sz="1900">
              <a:latin typeface="Arial"/>
              <a:cs typeface="Arial"/>
            </a:endParaRPr>
          </a:p>
          <a:p>
            <a:pPr marL="347826" marR="639031" algn="ctr">
              <a:lnSpc>
                <a:spcPct val="95825"/>
              </a:lnSpc>
              <a:spcBef>
                <a:spcPts val="1276"/>
              </a:spcBef>
            </a:pPr>
            <a:r>
              <a:rPr sz="2200" b="1" spc="-4" dirty="0">
                <a:latin typeface="Arial"/>
                <a:cs typeface="Arial"/>
              </a:rPr>
              <a:t>KEPUTUSAN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571" y="4590592"/>
            <a:ext cx="165686" cy="305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35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963" y="4590591"/>
            <a:ext cx="1795086" cy="305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355"/>
              </a:lnSpc>
              <a:spcBef>
                <a:spcPts val="117"/>
              </a:spcBef>
            </a:pPr>
            <a:r>
              <a:rPr sz="2200" b="1" dirty="0">
                <a:latin typeface="Arial"/>
                <a:cs typeface="Arial"/>
              </a:rPr>
              <a:t>RASA TIDAK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139" y="4590591"/>
            <a:ext cx="861441" cy="305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355"/>
              </a:lnSpc>
              <a:spcBef>
                <a:spcPts val="117"/>
              </a:spcBef>
            </a:pPr>
            <a:r>
              <a:rPr sz="2200" b="1" dirty="0">
                <a:latin typeface="Arial"/>
                <a:cs typeface="Arial"/>
              </a:rPr>
              <a:t>ENAK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571" y="5597533"/>
            <a:ext cx="165686" cy="976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35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29">
              <a:lnSpc>
                <a:spcPct val="95825"/>
              </a:lnSpc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29">
              <a:lnSpc>
                <a:spcPct val="95825"/>
              </a:lnSpc>
              <a:spcBef>
                <a:spcPts val="110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64" y="5597533"/>
            <a:ext cx="2876104" cy="976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 marR="35574">
              <a:lnSpc>
                <a:spcPts val="2355"/>
              </a:lnSpc>
              <a:spcBef>
                <a:spcPts val="117"/>
              </a:spcBef>
            </a:pPr>
            <a:r>
              <a:rPr sz="2200" b="1" dirty="0">
                <a:latin typeface="Arial"/>
                <a:cs typeface="Arial"/>
              </a:rPr>
              <a:t>BERTINDAK</a:t>
            </a:r>
            <a:endParaRPr sz="2200">
              <a:latin typeface="Arial"/>
              <a:cs typeface="Arial"/>
            </a:endParaRPr>
          </a:p>
          <a:p>
            <a:pPr marL="12729">
              <a:lnSpc>
                <a:spcPct val="100041"/>
              </a:lnSpc>
            </a:pPr>
            <a:r>
              <a:rPr sz="2200" b="1" dirty="0">
                <a:latin typeface="Arial"/>
                <a:cs typeface="Arial"/>
              </a:rPr>
              <a:t>PUJI DAN CELA SENANG DAN SEDIH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80066" y="6331932"/>
            <a:ext cx="907152" cy="305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355"/>
              </a:lnSpc>
              <a:spcBef>
                <a:spcPts val="117"/>
              </a:spcBef>
            </a:pPr>
            <a:r>
              <a:rPr sz="2200" b="1" spc="-4" dirty="0">
                <a:latin typeface="Arial"/>
                <a:cs typeface="Arial"/>
              </a:rPr>
              <a:t>HASIL</a:t>
            </a:r>
            <a:endParaRPr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5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1897711" y="1062162"/>
            <a:ext cx="5272433" cy="458048"/>
          </a:xfrm>
          <a:custGeom>
            <a:avLst/>
            <a:gdLst/>
            <a:ahLst/>
            <a:cxnLst/>
            <a:rect l="l" t="t" r="r" b="b"/>
            <a:pathLst>
              <a:path w="5257787" h="457200">
                <a:moveTo>
                  <a:pt x="76200" y="0"/>
                </a:moveTo>
                <a:lnTo>
                  <a:pt x="35783" y="11680"/>
                </a:lnTo>
                <a:lnTo>
                  <a:pt x="8154" y="42005"/>
                </a:lnTo>
                <a:lnTo>
                  <a:pt x="0" y="76200"/>
                </a:lnTo>
                <a:lnTo>
                  <a:pt x="0" y="381000"/>
                </a:lnTo>
                <a:lnTo>
                  <a:pt x="11680" y="421416"/>
                </a:lnTo>
                <a:lnTo>
                  <a:pt x="42005" y="449045"/>
                </a:lnTo>
                <a:lnTo>
                  <a:pt x="76200" y="457200"/>
                </a:lnTo>
                <a:lnTo>
                  <a:pt x="5181587" y="457200"/>
                </a:lnTo>
                <a:lnTo>
                  <a:pt x="5222003" y="445519"/>
                </a:lnTo>
                <a:lnTo>
                  <a:pt x="5249632" y="415194"/>
                </a:lnTo>
                <a:lnTo>
                  <a:pt x="5257787" y="381000"/>
                </a:lnTo>
                <a:lnTo>
                  <a:pt x="5257787" y="76200"/>
                </a:lnTo>
                <a:lnTo>
                  <a:pt x="5246107" y="35783"/>
                </a:lnTo>
                <a:lnTo>
                  <a:pt x="5215781" y="8154"/>
                </a:lnTo>
                <a:lnTo>
                  <a:pt x="5181587" y="0"/>
                </a:lnTo>
                <a:lnTo>
                  <a:pt x="76200" y="0"/>
                </a:lnTo>
                <a:close/>
              </a:path>
            </a:pathLst>
          </a:custGeom>
          <a:solidFill>
            <a:srgbClr val="FEF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97711" y="1062162"/>
            <a:ext cx="5272433" cy="458048"/>
          </a:xfrm>
          <a:custGeom>
            <a:avLst/>
            <a:gdLst/>
            <a:ahLst/>
            <a:cxnLst/>
            <a:rect l="l" t="t" r="r" b="b"/>
            <a:pathLst>
              <a:path w="5257787" h="457200">
                <a:moveTo>
                  <a:pt x="76200" y="0"/>
                </a:moveTo>
                <a:lnTo>
                  <a:pt x="35783" y="11680"/>
                </a:lnTo>
                <a:lnTo>
                  <a:pt x="8154" y="42005"/>
                </a:lnTo>
                <a:lnTo>
                  <a:pt x="0" y="76200"/>
                </a:lnTo>
                <a:lnTo>
                  <a:pt x="0" y="381000"/>
                </a:lnTo>
                <a:lnTo>
                  <a:pt x="11680" y="421416"/>
                </a:lnTo>
                <a:lnTo>
                  <a:pt x="42005" y="449045"/>
                </a:lnTo>
                <a:lnTo>
                  <a:pt x="76200" y="457200"/>
                </a:lnTo>
                <a:lnTo>
                  <a:pt x="5181587" y="457200"/>
                </a:lnTo>
                <a:lnTo>
                  <a:pt x="5222003" y="445519"/>
                </a:lnTo>
                <a:lnTo>
                  <a:pt x="5249632" y="415194"/>
                </a:lnTo>
                <a:lnTo>
                  <a:pt x="5257787" y="381000"/>
                </a:lnTo>
                <a:lnTo>
                  <a:pt x="5257787" y="76200"/>
                </a:lnTo>
                <a:lnTo>
                  <a:pt x="5246107" y="35783"/>
                </a:lnTo>
                <a:lnTo>
                  <a:pt x="5215781" y="8154"/>
                </a:lnTo>
                <a:lnTo>
                  <a:pt x="5181587" y="0"/>
                </a:lnTo>
                <a:lnTo>
                  <a:pt x="76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14658" y="2588990"/>
            <a:ext cx="3285714" cy="687072"/>
          </a:xfrm>
          <a:custGeom>
            <a:avLst/>
            <a:gdLst/>
            <a:ahLst/>
            <a:cxnLst/>
            <a:rect l="l" t="t" r="r" b="b"/>
            <a:pathLst>
              <a:path w="3276587" h="685800">
                <a:moveTo>
                  <a:pt x="114300" y="0"/>
                </a:moveTo>
                <a:lnTo>
                  <a:pt x="72119" y="8000"/>
                </a:lnTo>
                <a:lnTo>
                  <a:pt x="37055" y="29964"/>
                </a:lnTo>
                <a:lnTo>
                  <a:pt x="12162" y="62841"/>
                </a:lnTo>
                <a:lnTo>
                  <a:pt x="493" y="103575"/>
                </a:lnTo>
                <a:lnTo>
                  <a:pt x="0" y="114300"/>
                </a:lnTo>
                <a:lnTo>
                  <a:pt x="0" y="571500"/>
                </a:lnTo>
                <a:lnTo>
                  <a:pt x="8000" y="613680"/>
                </a:lnTo>
                <a:lnTo>
                  <a:pt x="29964" y="648744"/>
                </a:lnTo>
                <a:lnTo>
                  <a:pt x="62841" y="673637"/>
                </a:lnTo>
                <a:lnTo>
                  <a:pt x="103575" y="685306"/>
                </a:lnTo>
                <a:lnTo>
                  <a:pt x="114300" y="685800"/>
                </a:lnTo>
                <a:lnTo>
                  <a:pt x="3162287" y="685800"/>
                </a:lnTo>
                <a:lnTo>
                  <a:pt x="3204468" y="677799"/>
                </a:lnTo>
                <a:lnTo>
                  <a:pt x="3239531" y="655835"/>
                </a:lnTo>
                <a:lnTo>
                  <a:pt x="3264424" y="622958"/>
                </a:lnTo>
                <a:lnTo>
                  <a:pt x="3276093" y="582224"/>
                </a:lnTo>
                <a:lnTo>
                  <a:pt x="3276587" y="571500"/>
                </a:lnTo>
                <a:lnTo>
                  <a:pt x="3276587" y="114300"/>
                </a:lnTo>
                <a:lnTo>
                  <a:pt x="3268587" y="72119"/>
                </a:lnTo>
                <a:lnTo>
                  <a:pt x="3246622" y="37055"/>
                </a:lnTo>
                <a:lnTo>
                  <a:pt x="3213746" y="12162"/>
                </a:lnTo>
                <a:lnTo>
                  <a:pt x="3173011" y="493"/>
                </a:lnTo>
                <a:lnTo>
                  <a:pt x="3162287" y="0"/>
                </a:lnTo>
                <a:lnTo>
                  <a:pt x="114300" y="0"/>
                </a:lnTo>
                <a:close/>
              </a:path>
            </a:pathLst>
          </a:custGeom>
          <a:solidFill>
            <a:srgbClr val="FECC0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14658" y="2588990"/>
            <a:ext cx="3285714" cy="687072"/>
          </a:xfrm>
          <a:custGeom>
            <a:avLst/>
            <a:gdLst/>
            <a:ahLst/>
            <a:cxnLst/>
            <a:rect l="l" t="t" r="r" b="b"/>
            <a:pathLst>
              <a:path w="3276587" h="685800">
                <a:moveTo>
                  <a:pt x="114300" y="0"/>
                </a:moveTo>
                <a:lnTo>
                  <a:pt x="72119" y="8000"/>
                </a:lnTo>
                <a:lnTo>
                  <a:pt x="37055" y="29964"/>
                </a:lnTo>
                <a:lnTo>
                  <a:pt x="12162" y="62841"/>
                </a:lnTo>
                <a:lnTo>
                  <a:pt x="493" y="103575"/>
                </a:lnTo>
                <a:lnTo>
                  <a:pt x="0" y="114300"/>
                </a:lnTo>
                <a:lnTo>
                  <a:pt x="0" y="571500"/>
                </a:lnTo>
                <a:lnTo>
                  <a:pt x="8000" y="613680"/>
                </a:lnTo>
                <a:lnTo>
                  <a:pt x="29964" y="648744"/>
                </a:lnTo>
                <a:lnTo>
                  <a:pt x="62841" y="673637"/>
                </a:lnTo>
                <a:lnTo>
                  <a:pt x="103575" y="685306"/>
                </a:lnTo>
                <a:lnTo>
                  <a:pt x="114300" y="685800"/>
                </a:lnTo>
                <a:lnTo>
                  <a:pt x="3162287" y="685800"/>
                </a:lnTo>
                <a:lnTo>
                  <a:pt x="3204468" y="677799"/>
                </a:lnTo>
                <a:lnTo>
                  <a:pt x="3239531" y="655835"/>
                </a:lnTo>
                <a:lnTo>
                  <a:pt x="3264424" y="622958"/>
                </a:lnTo>
                <a:lnTo>
                  <a:pt x="3276093" y="582224"/>
                </a:lnTo>
                <a:lnTo>
                  <a:pt x="3276587" y="571500"/>
                </a:lnTo>
                <a:lnTo>
                  <a:pt x="3276587" y="114300"/>
                </a:lnTo>
                <a:lnTo>
                  <a:pt x="3268587" y="72119"/>
                </a:lnTo>
                <a:lnTo>
                  <a:pt x="3246622" y="37055"/>
                </a:lnTo>
                <a:lnTo>
                  <a:pt x="3213746" y="12162"/>
                </a:lnTo>
                <a:lnTo>
                  <a:pt x="3173011" y="493"/>
                </a:lnTo>
                <a:lnTo>
                  <a:pt x="3162287" y="0"/>
                </a:lnTo>
                <a:lnTo>
                  <a:pt x="1143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50536" y="3810452"/>
            <a:ext cx="4890371" cy="687072"/>
          </a:xfrm>
          <a:custGeom>
            <a:avLst/>
            <a:gdLst/>
            <a:ahLst/>
            <a:cxnLst/>
            <a:rect l="l" t="t" r="r" b="b"/>
            <a:pathLst>
              <a:path w="4876787" h="685800">
                <a:moveTo>
                  <a:pt x="114300" y="0"/>
                </a:moveTo>
                <a:lnTo>
                  <a:pt x="72119" y="8000"/>
                </a:lnTo>
                <a:lnTo>
                  <a:pt x="37055" y="29964"/>
                </a:lnTo>
                <a:lnTo>
                  <a:pt x="12162" y="62841"/>
                </a:lnTo>
                <a:lnTo>
                  <a:pt x="493" y="103575"/>
                </a:lnTo>
                <a:lnTo>
                  <a:pt x="0" y="114300"/>
                </a:lnTo>
                <a:lnTo>
                  <a:pt x="0" y="571500"/>
                </a:lnTo>
                <a:lnTo>
                  <a:pt x="8000" y="613680"/>
                </a:lnTo>
                <a:lnTo>
                  <a:pt x="29964" y="648744"/>
                </a:lnTo>
                <a:lnTo>
                  <a:pt x="62841" y="673637"/>
                </a:lnTo>
                <a:lnTo>
                  <a:pt x="103575" y="685306"/>
                </a:lnTo>
                <a:lnTo>
                  <a:pt x="114300" y="685800"/>
                </a:lnTo>
                <a:lnTo>
                  <a:pt x="4762487" y="685800"/>
                </a:lnTo>
                <a:lnTo>
                  <a:pt x="4804668" y="677799"/>
                </a:lnTo>
                <a:lnTo>
                  <a:pt x="4839731" y="655835"/>
                </a:lnTo>
                <a:lnTo>
                  <a:pt x="4864624" y="622958"/>
                </a:lnTo>
                <a:lnTo>
                  <a:pt x="4876293" y="582224"/>
                </a:lnTo>
                <a:lnTo>
                  <a:pt x="4876787" y="571500"/>
                </a:lnTo>
                <a:lnTo>
                  <a:pt x="4876787" y="114300"/>
                </a:lnTo>
                <a:lnTo>
                  <a:pt x="4868787" y="72119"/>
                </a:lnTo>
                <a:lnTo>
                  <a:pt x="4846822" y="37055"/>
                </a:lnTo>
                <a:lnTo>
                  <a:pt x="4813946" y="12162"/>
                </a:lnTo>
                <a:lnTo>
                  <a:pt x="4773211" y="493"/>
                </a:lnTo>
                <a:lnTo>
                  <a:pt x="4762487" y="0"/>
                </a:lnTo>
                <a:lnTo>
                  <a:pt x="114300" y="0"/>
                </a:lnTo>
                <a:close/>
              </a:path>
            </a:pathLst>
          </a:custGeom>
          <a:solidFill>
            <a:srgbClr val="01F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50536" y="3810452"/>
            <a:ext cx="4890371" cy="687072"/>
          </a:xfrm>
          <a:custGeom>
            <a:avLst/>
            <a:gdLst/>
            <a:ahLst/>
            <a:cxnLst/>
            <a:rect l="l" t="t" r="r" b="b"/>
            <a:pathLst>
              <a:path w="4876787" h="685800">
                <a:moveTo>
                  <a:pt x="114300" y="0"/>
                </a:moveTo>
                <a:lnTo>
                  <a:pt x="72119" y="8000"/>
                </a:lnTo>
                <a:lnTo>
                  <a:pt x="37055" y="29964"/>
                </a:lnTo>
                <a:lnTo>
                  <a:pt x="12162" y="62841"/>
                </a:lnTo>
                <a:lnTo>
                  <a:pt x="493" y="103575"/>
                </a:lnTo>
                <a:lnTo>
                  <a:pt x="0" y="114300"/>
                </a:lnTo>
                <a:lnTo>
                  <a:pt x="0" y="571500"/>
                </a:lnTo>
                <a:lnTo>
                  <a:pt x="8000" y="613680"/>
                </a:lnTo>
                <a:lnTo>
                  <a:pt x="29964" y="648744"/>
                </a:lnTo>
                <a:lnTo>
                  <a:pt x="62841" y="673637"/>
                </a:lnTo>
                <a:lnTo>
                  <a:pt x="103575" y="685306"/>
                </a:lnTo>
                <a:lnTo>
                  <a:pt x="114300" y="685800"/>
                </a:lnTo>
                <a:lnTo>
                  <a:pt x="4762487" y="685800"/>
                </a:lnTo>
                <a:lnTo>
                  <a:pt x="4804668" y="677799"/>
                </a:lnTo>
                <a:lnTo>
                  <a:pt x="4839731" y="655835"/>
                </a:lnTo>
                <a:lnTo>
                  <a:pt x="4864624" y="622958"/>
                </a:lnTo>
                <a:lnTo>
                  <a:pt x="4876293" y="582224"/>
                </a:lnTo>
                <a:lnTo>
                  <a:pt x="4876787" y="571500"/>
                </a:lnTo>
                <a:lnTo>
                  <a:pt x="4876787" y="114300"/>
                </a:lnTo>
                <a:lnTo>
                  <a:pt x="4868787" y="72119"/>
                </a:lnTo>
                <a:lnTo>
                  <a:pt x="4846822" y="37055"/>
                </a:lnTo>
                <a:lnTo>
                  <a:pt x="4813946" y="12162"/>
                </a:lnTo>
                <a:lnTo>
                  <a:pt x="4773211" y="493"/>
                </a:lnTo>
                <a:lnTo>
                  <a:pt x="4762487" y="0"/>
                </a:lnTo>
                <a:lnTo>
                  <a:pt x="1143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79772" y="5108255"/>
            <a:ext cx="4431898" cy="687072"/>
          </a:xfrm>
          <a:custGeom>
            <a:avLst/>
            <a:gdLst/>
            <a:ahLst/>
            <a:cxnLst/>
            <a:rect l="l" t="t" r="r" b="b"/>
            <a:pathLst>
              <a:path w="4419587" h="685800">
                <a:moveTo>
                  <a:pt x="114300" y="0"/>
                </a:moveTo>
                <a:lnTo>
                  <a:pt x="72119" y="8000"/>
                </a:lnTo>
                <a:lnTo>
                  <a:pt x="37055" y="29964"/>
                </a:lnTo>
                <a:lnTo>
                  <a:pt x="12162" y="62841"/>
                </a:lnTo>
                <a:lnTo>
                  <a:pt x="493" y="103575"/>
                </a:lnTo>
                <a:lnTo>
                  <a:pt x="0" y="114300"/>
                </a:lnTo>
                <a:lnTo>
                  <a:pt x="0" y="571500"/>
                </a:lnTo>
                <a:lnTo>
                  <a:pt x="8000" y="613680"/>
                </a:lnTo>
                <a:lnTo>
                  <a:pt x="29964" y="648744"/>
                </a:lnTo>
                <a:lnTo>
                  <a:pt x="62841" y="673637"/>
                </a:lnTo>
                <a:lnTo>
                  <a:pt x="103575" y="685306"/>
                </a:lnTo>
                <a:lnTo>
                  <a:pt x="114300" y="685800"/>
                </a:lnTo>
                <a:lnTo>
                  <a:pt x="4305287" y="685800"/>
                </a:lnTo>
                <a:lnTo>
                  <a:pt x="4347468" y="677799"/>
                </a:lnTo>
                <a:lnTo>
                  <a:pt x="4382531" y="655835"/>
                </a:lnTo>
                <a:lnTo>
                  <a:pt x="4407424" y="622958"/>
                </a:lnTo>
                <a:lnTo>
                  <a:pt x="4419093" y="582224"/>
                </a:lnTo>
                <a:lnTo>
                  <a:pt x="4419587" y="571500"/>
                </a:lnTo>
                <a:lnTo>
                  <a:pt x="4419587" y="114300"/>
                </a:lnTo>
                <a:lnTo>
                  <a:pt x="4411587" y="72119"/>
                </a:lnTo>
                <a:lnTo>
                  <a:pt x="4389622" y="37055"/>
                </a:lnTo>
                <a:lnTo>
                  <a:pt x="4356746" y="12162"/>
                </a:lnTo>
                <a:lnTo>
                  <a:pt x="4316011" y="493"/>
                </a:lnTo>
                <a:lnTo>
                  <a:pt x="4305287" y="0"/>
                </a:lnTo>
                <a:lnTo>
                  <a:pt x="114300" y="0"/>
                </a:lnTo>
                <a:close/>
              </a:path>
            </a:pathLst>
          </a:custGeom>
          <a:solidFill>
            <a:srgbClr val="FE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79772" y="5108255"/>
            <a:ext cx="4431898" cy="687072"/>
          </a:xfrm>
          <a:custGeom>
            <a:avLst/>
            <a:gdLst/>
            <a:ahLst/>
            <a:cxnLst/>
            <a:rect l="l" t="t" r="r" b="b"/>
            <a:pathLst>
              <a:path w="4419587" h="685800">
                <a:moveTo>
                  <a:pt x="114300" y="0"/>
                </a:moveTo>
                <a:lnTo>
                  <a:pt x="72119" y="8000"/>
                </a:lnTo>
                <a:lnTo>
                  <a:pt x="37055" y="29964"/>
                </a:lnTo>
                <a:lnTo>
                  <a:pt x="12162" y="62841"/>
                </a:lnTo>
                <a:lnTo>
                  <a:pt x="493" y="103575"/>
                </a:lnTo>
                <a:lnTo>
                  <a:pt x="0" y="114300"/>
                </a:lnTo>
                <a:lnTo>
                  <a:pt x="0" y="571500"/>
                </a:lnTo>
                <a:lnTo>
                  <a:pt x="8000" y="613680"/>
                </a:lnTo>
                <a:lnTo>
                  <a:pt x="29964" y="648744"/>
                </a:lnTo>
                <a:lnTo>
                  <a:pt x="62841" y="673637"/>
                </a:lnTo>
                <a:lnTo>
                  <a:pt x="103575" y="685306"/>
                </a:lnTo>
                <a:lnTo>
                  <a:pt x="114300" y="685800"/>
                </a:lnTo>
                <a:lnTo>
                  <a:pt x="4305287" y="685800"/>
                </a:lnTo>
                <a:lnTo>
                  <a:pt x="4347468" y="677799"/>
                </a:lnTo>
                <a:lnTo>
                  <a:pt x="4382531" y="655835"/>
                </a:lnTo>
                <a:lnTo>
                  <a:pt x="4407424" y="622958"/>
                </a:lnTo>
                <a:lnTo>
                  <a:pt x="4419093" y="582224"/>
                </a:lnTo>
                <a:lnTo>
                  <a:pt x="4419587" y="571500"/>
                </a:lnTo>
                <a:lnTo>
                  <a:pt x="4419587" y="114300"/>
                </a:lnTo>
                <a:lnTo>
                  <a:pt x="4411587" y="72119"/>
                </a:lnTo>
                <a:lnTo>
                  <a:pt x="4389622" y="37055"/>
                </a:lnTo>
                <a:lnTo>
                  <a:pt x="4356746" y="12162"/>
                </a:lnTo>
                <a:lnTo>
                  <a:pt x="4316011" y="493"/>
                </a:lnTo>
                <a:lnTo>
                  <a:pt x="4305287" y="0"/>
                </a:lnTo>
                <a:lnTo>
                  <a:pt x="1143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19315" y="4573866"/>
            <a:ext cx="152825" cy="381707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51053" y="253746"/>
                </a:moveTo>
                <a:lnTo>
                  <a:pt x="51054" y="228600"/>
                </a:lnTo>
                <a:lnTo>
                  <a:pt x="0" y="228600"/>
                </a:lnTo>
                <a:lnTo>
                  <a:pt x="76200" y="381000"/>
                </a:lnTo>
                <a:lnTo>
                  <a:pt x="51053" y="253746"/>
                </a:lnTo>
                <a:close/>
              </a:path>
              <a:path w="152400" h="381000">
                <a:moveTo>
                  <a:pt x="101345" y="253746"/>
                </a:moveTo>
                <a:lnTo>
                  <a:pt x="152400" y="228600"/>
                </a:lnTo>
                <a:lnTo>
                  <a:pt x="101346" y="228600"/>
                </a:lnTo>
                <a:lnTo>
                  <a:pt x="101345" y="253746"/>
                </a:lnTo>
                <a:close/>
              </a:path>
              <a:path w="152400" h="381000">
                <a:moveTo>
                  <a:pt x="101345" y="0"/>
                </a:moveTo>
                <a:lnTo>
                  <a:pt x="51053" y="0"/>
                </a:lnTo>
                <a:lnTo>
                  <a:pt x="51053" y="253746"/>
                </a:lnTo>
                <a:lnTo>
                  <a:pt x="76200" y="381000"/>
                </a:lnTo>
                <a:lnTo>
                  <a:pt x="152400" y="228600"/>
                </a:lnTo>
                <a:lnTo>
                  <a:pt x="101345" y="253746"/>
                </a:lnTo>
                <a:lnTo>
                  <a:pt x="101345" y="0"/>
                </a:lnTo>
                <a:close/>
              </a:path>
            </a:pathLst>
          </a:custGeom>
          <a:solidFill>
            <a:srgbClr val="FE010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42902" y="3352404"/>
            <a:ext cx="152825" cy="381707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51053" y="253746"/>
                </a:moveTo>
                <a:lnTo>
                  <a:pt x="51054" y="228600"/>
                </a:lnTo>
                <a:lnTo>
                  <a:pt x="0" y="228600"/>
                </a:lnTo>
                <a:lnTo>
                  <a:pt x="76200" y="381000"/>
                </a:lnTo>
                <a:lnTo>
                  <a:pt x="51053" y="253746"/>
                </a:lnTo>
                <a:close/>
              </a:path>
              <a:path w="152400" h="381000">
                <a:moveTo>
                  <a:pt x="101345" y="253746"/>
                </a:moveTo>
                <a:lnTo>
                  <a:pt x="152400" y="228600"/>
                </a:lnTo>
                <a:lnTo>
                  <a:pt x="101346" y="228600"/>
                </a:lnTo>
                <a:lnTo>
                  <a:pt x="101345" y="253746"/>
                </a:lnTo>
                <a:close/>
              </a:path>
              <a:path w="152400" h="381000">
                <a:moveTo>
                  <a:pt x="101345" y="0"/>
                </a:moveTo>
                <a:lnTo>
                  <a:pt x="51053" y="0"/>
                </a:lnTo>
                <a:lnTo>
                  <a:pt x="51053" y="253746"/>
                </a:lnTo>
                <a:lnTo>
                  <a:pt x="76200" y="381000"/>
                </a:lnTo>
                <a:lnTo>
                  <a:pt x="152400" y="228600"/>
                </a:lnTo>
                <a:lnTo>
                  <a:pt x="101345" y="253746"/>
                </a:lnTo>
                <a:lnTo>
                  <a:pt x="101345" y="0"/>
                </a:lnTo>
                <a:close/>
              </a:path>
            </a:pathLst>
          </a:custGeom>
          <a:solidFill>
            <a:srgbClr val="FE010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42902" y="1596552"/>
            <a:ext cx="152825" cy="839755"/>
          </a:xfrm>
          <a:custGeom>
            <a:avLst/>
            <a:gdLst/>
            <a:ahLst/>
            <a:cxnLst/>
            <a:rect l="l" t="t" r="r" b="b"/>
            <a:pathLst>
              <a:path w="152400" h="838200">
                <a:moveTo>
                  <a:pt x="51053" y="710945"/>
                </a:moveTo>
                <a:lnTo>
                  <a:pt x="51054" y="685800"/>
                </a:lnTo>
                <a:lnTo>
                  <a:pt x="0" y="685800"/>
                </a:lnTo>
                <a:lnTo>
                  <a:pt x="76200" y="838200"/>
                </a:lnTo>
                <a:lnTo>
                  <a:pt x="51053" y="710945"/>
                </a:lnTo>
                <a:close/>
              </a:path>
              <a:path w="152400" h="838200">
                <a:moveTo>
                  <a:pt x="101345" y="710945"/>
                </a:moveTo>
                <a:lnTo>
                  <a:pt x="152400" y="685800"/>
                </a:lnTo>
                <a:lnTo>
                  <a:pt x="101346" y="685800"/>
                </a:lnTo>
                <a:lnTo>
                  <a:pt x="101345" y="710945"/>
                </a:lnTo>
                <a:close/>
              </a:path>
              <a:path w="152400" h="838200">
                <a:moveTo>
                  <a:pt x="101345" y="0"/>
                </a:moveTo>
                <a:lnTo>
                  <a:pt x="51053" y="0"/>
                </a:lnTo>
                <a:lnTo>
                  <a:pt x="51053" y="710945"/>
                </a:lnTo>
                <a:lnTo>
                  <a:pt x="76200" y="838200"/>
                </a:lnTo>
                <a:lnTo>
                  <a:pt x="152400" y="685800"/>
                </a:lnTo>
                <a:lnTo>
                  <a:pt x="101345" y="710945"/>
                </a:lnTo>
                <a:lnTo>
                  <a:pt x="101345" y="0"/>
                </a:lnTo>
                <a:close/>
              </a:path>
            </a:pathLst>
          </a:custGeom>
          <a:solidFill>
            <a:srgbClr val="FE010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9315" y="5871669"/>
            <a:ext cx="152825" cy="381707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51053" y="253746"/>
                </a:moveTo>
                <a:lnTo>
                  <a:pt x="51054" y="228600"/>
                </a:lnTo>
                <a:lnTo>
                  <a:pt x="0" y="228600"/>
                </a:lnTo>
                <a:lnTo>
                  <a:pt x="76200" y="381000"/>
                </a:lnTo>
                <a:lnTo>
                  <a:pt x="51053" y="253746"/>
                </a:lnTo>
                <a:close/>
              </a:path>
              <a:path w="152400" h="381000">
                <a:moveTo>
                  <a:pt x="101345" y="253746"/>
                </a:moveTo>
                <a:lnTo>
                  <a:pt x="152400" y="228600"/>
                </a:lnTo>
                <a:lnTo>
                  <a:pt x="101346" y="228600"/>
                </a:lnTo>
                <a:lnTo>
                  <a:pt x="101345" y="253746"/>
                </a:lnTo>
                <a:close/>
              </a:path>
              <a:path w="152400" h="381000">
                <a:moveTo>
                  <a:pt x="101345" y="0"/>
                </a:moveTo>
                <a:lnTo>
                  <a:pt x="51053" y="0"/>
                </a:lnTo>
                <a:lnTo>
                  <a:pt x="51053" y="253746"/>
                </a:lnTo>
                <a:lnTo>
                  <a:pt x="76200" y="381000"/>
                </a:lnTo>
                <a:lnTo>
                  <a:pt x="152400" y="228600"/>
                </a:lnTo>
                <a:lnTo>
                  <a:pt x="101345" y="253746"/>
                </a:lnTo>
                <a:lnTo>
                  <a:pt x="101345" y="0"/>
                </a:lnTo>
                <a:close/>
              </a:path>
            </a:pathLst>
          </a:custGeom>
          <a:solidFill>
            <a:srgbClr val="FE010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34266" y="1062162"/>
            <a:ext cx="764123" cy="2019993"/>
          </a:xfrm>
          <a:custGeom>
            <a:avLst/>
            <a:gdLst/>
            <a:ahLst/>
            <a:cxnLst/>
            <a:rect l="l" t="t" r="r" b="b"/>
            <a:pathLst>
              <a:path w="762000" h="2016252">
                <a:moveTo>
                  <a:pt x="253746" y="1810511"/>
                </a:moveTo>
                <a:lnTo>
                  <a:pt x="298693" y="1793938"/>
                </a:lnTo>
                <a:lnTo>
                  <a:pt x="342043" y="1774918"/>
                </a:lnTo>
                <a:lnTo>
                  <a:pt x="383720" y="1753556"/>
                </a:lnTo>
                <a:lnTo>
                  <a:pt x="423647" y="1729953"/>
                </a:lnTo>
                <a:lnTo>
                  <a:pt x="461748" y="1704213"/>
                </a:lnTo>
                <a:lnTo>
                  <a:pt x="497945" y="1676438"/>
                </a:lnTo>
                <a:lnTo>
                  <a:pt x="532163" y="1646731"/>
                </a:lnTo>
                <a:lnTo>
                  <a:pt x="564325" y="1615196"/>
                </a:lnTo>
                <a:lnTo>
                  <a:pt x="594353" y="1581934"/>
                </a:lnTo>
                <a:lnTo>
                  <a:pt x="622172" y="1547050"/>
                </a:lnTo>
                <a:lnTo>
                  <a:pt x="647706" y="1510645"/>
                </a:lnTo>
                <a:lnTo>
                  <a:pt x="670876" y="1472824"/>
                </a:lnTo>
                <a:lnTo>
                  <a:pt x="691608" y="1433687"/>
                </a:lnTo>
                <a:lnTo>
                  <a:pt x="709824" y="1393339"/>
                </a:lnTo>
                <a:lnTo>
                  <a:pt x="725447" y="1351883"/>
                </a:lnTo>
                <a:lnTo>
                  <a:pt x="738402" y="1309420"/>
                </a:lnTo>
                <a:lnTo>
                  <a:pt x="748611" y="1266055"/>
                </a:lnTo>
                <a:lnTo>
                  <a:pt x="755998" y="1221889"/>
                </a:lnTo>
                <a:lnTo>
                  <a:pt x="760486" y="1177027"/>
                </a:lnTo>
                <a:lnTo>
                  <a:pt x="762000" y="1131570"/>
                </a:lnTo>
                <a:lnTo>
                  <a:pt x="762000" y="720089"/>
                </a:lnTo>
                <a:lnTo>
                  <a:pt x="759472" y="661022"/>
                </a:lnTo>
                <a:lnTo>
                  <a:pt x="752020" y="603270"/>
                </a:lnTo>
                <a:lnTo>
                  <a:pt x="739841" y="547021"/>
                </a:lnTo>
                <a:lnTo>
                  <a:pt x="723131" y="492459"/>
                </a:lnTo>
                <a:lnTo>
                  <a:pt x="702087" y="439769"/>
                </a:lnTo>
                <a:lnTo>
                  <a:pt x="676905" y="389136"/>
                </a:lnTo>
                <a:lnTo>
                  <a:pt x="647783" y="340746"/>
                </a:lnTo>
                <a:lnTo>
                  <a:pt x="614915" y="294784"/>
                </a:lnTo>
                <a:lnTo>
                  <a:pt x="578500" y="251434"/>
                </a:lnTo>
                <a:lnTo>
                  <a:pt x="538733" y="210883"/>
                </a:lnTo>
                <a:lnTo>
                  <a:pt x="495812" y="173315"/>
                </a:lnTo>
                <a:lnTo>
                  <a:pt x="449933" y="138915"/>
                </a:lnTo>
                <a:lnTo>
                  <a:pt x="401292" y="107869"/>
                </a:lnTo>
                <a:lnTo>
                  <a:pt x="350087" y="80362"/>
                </a:lnTo>
                <a:lnTo>
                  <a:pt x="296513" y="56578"/>
                </a:lnTo>
                <a:lnTo>
                  <a:pt x="240767" y="36704"/>
                </a:lnTo>
                <a:lnTo>
                  <a:pt x="183046" y="20923"/>
                </a:lnTo>
                <a:lnTo>
                  <a:pt x="123547" y="9422"/>
                </a:lnTo>
                <a:lnTo>
                  <a:pt x="62466" y="2386"/>
                </a:lnTo>
                <a:lnTo>
                  <a:pt x="0" y="0"/>
                </a:lnTo>
                <a:lnTo>
                  <a:pt x="0" y="411480"/>
                </a:lnTo>
                <a:lnTo>
                  <a:pt x="50205" y="413031"/>
                </a:lnTo>
                <a:lnTo>
                  <a:pt x="99694" y="417631"/>
                </a:lnTo>
                <a:lnTo>
                  <a:pt x="148346" y="425195"/>
                </a:lnTo>
                <a:lnTo>
                  <a:pt x="196041" y="435638"/>
                </a:lnTo>
                <a:lnTo>
                  <a:pt x="242656" y="448877"/>
                </a:lnTo>
                <a:lnTo>
                  <a:pt x="288071" y="464828"/>
                </a:lnTo>
                <a:lnTo>
                  <a:pt x="332164" y="483406"/>
                </a:lnTo>
                <a:lnTo>
                  <a:pt x="374815" y="504529"/>
                </a:lnTo>
                <a:lnTo>
                  <a:pt x="415902" y="528111"/>
                </a:lnTo>
                <a:lnTo>
                  <a:pt x="455304" y="554069"/>
                </a:lnTo>
                <a:lnTo>
                  <a:pt x="492900" y="582318"/>
                </a:lnTo>
                <a:lnTo>
                  <a:pt x="528568" y="612776"/>
                </a:lnTo>
                <a:lnTo>
                  <a:pt x="562189" y="645356"/>
                </a:lnTo>
                <a:lnTo>
                  <a:pt x="593639" y="679977"/>
                </a:lnTo>
                <a:lnTo>
                  <a:pt x="622799" y="716553"/>
                </a:lnTo>
                <a:lnTo>
                  <a:pt x="649547" y="755001"/>
                </a:lnTo>
                <a:lnTo>
                  <a:pt x="673761" y="795237"/>
                </a:lnTo>
                <a:lnTo>
                  <a:pt x="695322" y="837176"/>
                </a:lnTo>
                <a:lnTo>
                  <a:pt x="714107" y="880735"/>
                </a:lnTo>
                <a:lnTo>
                  <a:pt x="729996" y="925829"/>
                </a:lnTo>
                <a:lnTo>
                  <a:pt x="718797" y="958524"/>
                </a:lnTo>
                <a:lnTo>
                  <a:pt x="706027" y="990514"/>
                </a:lnTo>
                <a:lnTo>
                  <a:pt x="691726" y="1021759"/>
                </a:lnTo>
                <a:lnTo>
                  <a:pt x="675935" y="1052218"/>
                </a:lnTo>
                <a:lnTo>
                  <a:pt x="658694" y="1081849"/>
                </a:lnTo>
                <a:lnTo>
                  <a:pt x="640045" y="1110611"/>
                </a:lnTo>
                <a:lnTo>
                  <a:pt x="620027" y="1138464"/>
                </a:lnTo>
                <a:lnTo>
                  <a:pt x="598681" y="1165366"/>
                </a:lnTo>
                <a:lnTo>
                  <a:pt x="576048" y="1191275"/>
                </a:lnTo>
                <a:lnTo>
                  <a:pt x="552169" y="1216151"/>
                </a:lnTo>
                <a:lnTo>
                  <a:pt x="527083" y="1239953"/>
                </a:lnTo>
                <a:lnTo>
                  <a:pt x="500832" y="1262640"/>
                </a:lnTo>
                <a:lnTo>
                  <a:pt x="473457" y="1284169"/>
                </a:lnTo>
                <a:lnTo>
                  <a:pt x="444997" y="1304501"/>
                </a:lnTo>
                <a:lnTo>
                  <a:pt x="415494" y="1323593"/>
                </a:lnTo>
                <a:lnTo>
                  <a:pt x="384988" y="1341406"/>
                </a:lnTo>
                <a:lnTo>
                  <a:pt x="353519" y="1357897"/>
                </a:lnTo>
                <a:lnTo>
                  <a:pt x="321129" y="1373026"/>
                </a:lnTo>
                <a:lnTo>
                  <a:pt x="287857" y="1386751"/>
                </a:lnTo>
                <a:lnTo>
                  <a:pt x="253746" y="1399031"/>
                </a:lnTo>
                <a:lnTo>
                  <a:pt x="253746" y="1193291"/>
                </a:lnTo>
                <a:lnTo>
                  <a:pt x="0" y="1645920"/>
                </a:lnTo>
                <a:lnTo>
                  <a:pt x="253746" y="2016252"/>
                </a:lnTo>
                <a:lnTo>
                  <a:pt x="253746" y="1810511"/>
                </a:lnTo>
                <a:close/>
              </a:path>
            </a:pathLst>
          </a:custGeom>
          <a:solidFill>
            <a:srgbClr val="0100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34266" y="1062162"/>
            <a:ext cx="764123" cy="1133669"/>
          </a:xfrm>
          <a:custGeom>
            <a:avLst/>
            <a:gdLst/>
            <a:ahLst/>
            <a:cxnLst/>
            <a:rect l="l" t="t" r="r" b="b"/>
            <a:pathLst>
              <a:path w="762000" h="1131570">
                <a:moveTo>
                  <a:pt x="123547" y="420902"/>
                </a:moveTo>
                <a:lnTo>
                  <a:pt x="183046" y="432403"/>
                </a:lnTo>
                <a:lnTo>
                  <a:pt x="240767" y="448184"/>
                </a:lnTo>
                <a:lnTo>
                  <a:pt x="296513" y="468058"/>
                </a:lnTo>
                <a:lnTo>
                  <a:pt x="350087" y="491842"/>
                </a:lnTo>
                <a:lnTo>
                  <a:pt x="401292" y="519349"/>
                </a:lnTo>
                <a:lnTo>
                  <a:pt x="449933" y="550395"/>
                </a:lnTo>
                <a:lnTo>
                  <a:pt x="495812" y="584795"/>
                </a:lnTo>
                <a:lnTo>
                  <a:pt x="538733" y="622363"/>
                </a:lnTo>
                <a:lnTo>
                  <a:pt x="578500" y="662914"/>
                </a:lnTo>
                <a:lnTo>
                  <a:pt x="614915" y="706264"/>
                </a:lnTo>
                <a:lnTo>
                  <a:pt x="647783" y="752226"/>
                </a:lnTo>
                <a:lnTo>
                  <a:pt x="676905" y="800616"/>
                </a:lnTo>
                <a:lnTo>
                  <a:pt x="702087" y="851249"/>
                </a:lnTo>
                <a:lnTo>
                  <a:pt x="723131" y="903939"/>
                </a:lnTo>
                <a:lnTo>
                  <a:pt x="739841" y="958501"/>
                </a:lnTo>
                <a:lnTo>
                  <a:pt x="752020" y="1014750"/>
                </a:lnTo>
                <a:lnTo>
                  <a:pt x="759472" y="1072502"/>
                </a:lnTo>
                <a:lnTo>
                  <a:pt x="762000" y="1131570"/>
                </a:lnTo>
                <a:lnTo>
                  <a:pt x="762000" y="720089"/>
                </a:lnTo>
                <a:lnTo>
                  <a:pt x="759472" y="661022"/>
                </a:lnTo>
                <a:lnTo>
                  <a:pt x="752020" y="603270"/>
                </a:lnTo>
                <a:lnTo>
                  <a:pt x="739841" y="547021"/>
                </a:lnTo>
                <a:lnTo>
                  <a:pt x="723131" y="492459"/>
                </a:lnTo>
                <a:lnTo>
                  <a:pt x="702087" y="439769"/>
                </a:lnTo>
                <a:lnTo>
                  <a:pt x="676905" y="389136"/>
                </a:lnTo>
                <a:lnTo>
                  <a:pt x="647783" y="340746"/>
                </a:lnTo>
                <a:lnTo>
                  <a:pt x="614915" y="294784"/>
                </a:lnTo>
                <a:lnTo>
                  <a:pt x="578500" y="251434"/>
                </a:lnTo>
                <a:lnTo>
                  <a:pt x="538733" y="210883"/>
                </a:lnTo>
                <a:lnTo>
                  <a:pt x="495812" y="173315"/>
                </a:lnTo>
                <a:lnTo>
                  <a:pt x="449933" y="138915"/>
                </a:lnTo>
                <a:lnTo>
                  <a:pt x="401292" y="107869"/>
                </a:lnTo>
                <a:lnTo>
                  <a:pt x="350087" y="80362"/>
                </a:lnTo>
                <a:lnTo>
                  <a:pt x="296513" y="56578"/>
                </a:lnTo>
                <a:lnTo>
                  <a:pt x="240767" y="36704"/>
                </a:lnTo>
                <a:lnTo>
                  <a:pt x="183046" y="20923"/>
                </a:lnTo>
                <a:lnTo>
                  <a:pt x="123547" y="9422"/>
                </a:lnTo>
                <a:lnTo>
                  <a:pt x="62466" y="2386"/>
                </a:lnTo>
                <a:lnTo>
                  <a:pt x="0" y="0"/>
                </a:lnTo>
                <a:lnTo>
                  <a:pt x="0" y="411480"/>
                </a:lnTo>
                <a:lnTo>
                  <a:pt x="62466" y="413866"/>
                </a:lnTo>
                <a:lnTo>
                  <a:pt x="123547" y="420902"/>
                </a:lnTo>
                <a:close/>
              </a:path>
            </a:pathLst>
          </a:custGeom>
          <a:solidFill>
            <a:srgbClr val="0101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34266" y="1062162"/>
            <a:ext cx="764123" cy="2019993"/>
          </a:xfrm>
          <a:custGeom>
            <a:avLst/>
            <a:gdLst/>
            <a:ahLst/>
            <a:cxnLst/>
            <a:rect l="l" t="t" r="r" b="b"/>
            <a:pathLst>
              <a:path w="762000" h="2016252">
                <a:moveTo>
                  <a:pt x="0" y="0"/>
                </a:moveTo>
                <a:lnTo>
                  <a:pt x="62466" y="2386"/>
                </a:lnTo>
                <a:lnTo>
                  <a:pt x="123547" y="9422"/>
                </a:lnTo>
                <a:lnTo>
                  <a:pt x="183046" y="20923"/>
                </a:lnTo>
                <a:lnTo>
                  <a:pt x="240767" y="36704"/>
                </a:lnTo>
                <a:lnTo>
                  <a:pt x="296513" y="56578"/>
                </a:lnTo>
                <a:lnTo>
                  <a:pt x="350087" y="80362"/>
                </a:lnTo>
                <a:lnTo>
                  <a:pt x="401292" y="107869"/>
                </a:lnTo>
                <a:lnTo>
                  <a:pt x="449933" y="138915"/>
                </a:lnTo>
                <a:lnTo>
                  <a:pt x="495812" y="173315"/>
                </a:lnTo>
                <a:lnTo>
                  <a:pt x="538733" y="210883"/>
                </a:lnTo>
                <a:lnTo>
                  <a:pt x="578500" y="251434"/>
                </a:lnTo>
                <a:lnTo>
                  <a:pt x="614915" y="294784"/>
                </a:lnTo>
                <a:lnTo>
                  <a:pt x="647783" y="340746"/>
                </a:lnTo>
                <a:lnTo>
                  <a:pt x="676905" y="389136"/>
                </a:lnTo>
                <a:lnTo>
                  <a:pt x="702087" y="439769"/>
                </a:lnTo>
                <a:lnTo>
                  <a:pt x="723131" y="492459"/>
                </a:lnTo>
                <a:lnTo>
                  <a:pt x="739841" y="547021"/>
                </a:lnTo>
                <a:lnTo>
                  <a:pt x="752020" y="603270"/>
                </a:lnTo>
                <a:lnTo>
                  <a:pt x="759472" y="661022"/>
                </a:lnTo>
                <a:lnTo>
                  <a:pt x="762000" y="720089"/>
                </a:lnTo>
                <a:lnTo>
                  <a:pt x="762000" y="1131570"/>
                </a:lnTo>
                <a:lnTo>
                  <a:pt x="760486" y="1177027"/>
                </a:lnTo>
                <a:lnTo>
                  <a:pt x="755998" y="1221889"/>
                </a:lnTo>
                <a:lnTo>
                  <a:pt x="748611" y="1266055"/>
                </a:lnTo>
                <a:lnTo>
                  <a:pt x="738402" y="1309420"/>
                </a:lnTo>
                <a:lnTo>
                  <a:pt x="725447" y="1351883"/>
                </a:lnTo>
                <a:lnTo>
                  <a:pt x="709824" y="1393339"/>
                </a:lnTo>
                <a:lnTo>
                  <a:pt x="691608" y="1433687"/>
                </a:lnTo>
                <a:lnTo>
                  <a:pt x="670876" y="1472824"/>
                </a:lnTo>
                <a:lnTo>
                  <a:pt x="647706" y="1510645"/>
                </a:lnTo>
                <a:lnTo>
                  <a:pt x="622172" y="1547050"/>
                </a:lnTo>
                <a:lnTo>
                  <a:pt x="594353" y="1581934"/>
                </a:lnTo>
                <a:lnTo>
                  <a:pt x="564325" y="1615196"/>
                </a:lnTo>
                <a:lnTo>
                  <a:pt x="532163" y="1646731"/>
                </a:lnTo>
                <a:lnTo>
                  <a:pt x="497945" y="1676438"/>
                </a:lnTo>
                <a:lnTo>
                  <a:pt x="461748" y="1704213"/>
                </a:lnTo>
                <a:lnTo>
                  <a:pt x="423647" y="1729953"/>
                </a:lnTo>
                <a:lnTo>
                  <a:pt x="383720" y="1753556"/>
                </a:lnTo>
                <a:lnTo>
                  <a:pt x="342043" y="1774918"/>
                </a:lnTo>
                <a:lnTo>
                  <a:pt x="298693" y="1793938"/>
                </a:lnTo>
                <a:lnTo>
                  <a:pt x="253746" y="1810511"/>
                </a:lnTo>
                <a:lnTo>
                  <a:pt x="253746" y="2016252"/>
                </a:lnTo>
                <a:lnTo>
                  <a:pt x="0" y="1645920"/>
                </a:lnTo>
                <a:lnTo>
                  <a:pt x="253746" y="1193291"/>
                </a:lnTo>
                <a:lnTo>
                  <a:pt x="253746" y="1399031"/>
                </a:lnTo>
                <a:lnTo>
                  <a:pt x="287857" y="1386751"/>
                </a:lnTo>
                <a:lnTo>
                  <a:pt x="321129" y="1373026"/>
                </a:lnTo>
                <a:lnTo>
                  <a:pt x="353519" y="1357897"/>
                </a:lnTo>
                <a:lnTo>
                  <a:pt x="384988" y="1341406"/>
                </a:lnTo>
                <a:lnTo>
                  <a:pt x="415494" y="1323593"/>
                </a:lnTo>
                <a:lnTo>
                  <a:pt x="444997" y="1304501"/>
                </a:lnTo>
                <a:lnTo>
                  <a:pt x="473457" y="1284169"/>
                </a:lnTo>
                <a:lnTo>
                  <a:pt x="500832" y="1262640"/>
                </a:lnTo>
                <a:lnTo>
                  <a:pt x="527083" y="1239953"/>
                </a:lnTo>
                <a:lnTo>
                  <a:pt x="552169" y="1216151"/>
                </a:lnTo>
                <a:lnTo>
                  <a:pt x="576048" y="1191275"/>
                </a:lnTo>
                <a:lnTo>
                  <a:pt x="598681" y="1165366"/>
                </a:lnTo>
                <a:lnTo>
                  <a:pt x="620027" y="1138464"/>
                </a:lnTo>
                <a:lnTo>
                  <a:pt x="640045" y="1110611"/>
                </a:lnTo>
                <a:lnTo>
                  <a:pt x="658694" y="1081849"/>
                </a:lnTo>
                <a:lnTo>
                  <a:pt x="675935" y="1052218"/>
                </a:lnTo>
                <a:lnTo>
                  <a:pt x="691726" y="1021759"/>
                </a:lnTo>
                <a:lnTo>
                  <a:pt x="706027" y="990514"/>
                </a:lnTo>
                <a:lnTo>
                  <a:pt x="718797" y="958524"/>
                </a:lnTo>
                <a:lnTo>
                  <a:pt x="729996" y="925829"/>
                </a:lnTo>
                <a:lnTo>
                  <a:pt x="714107" y="880735"/>
                </a:lnTo>
                <a:lnTo>
                  <a:pt x="695322" y="837176"/>
                </a:lnTo>
                <a:lnTo>
                  <a:pt x="673761" y="795237"/>
                </a:lnTo>
                <a:lnTo>
                  <a:pt x="649547" y="755001"/>
                </a:lnTo>
                <a:lnTo>
                  <a:pt x="622799" y="716553"/>
                </a:lnTo>
                <a:lnTo>
                  <a:pt x="593639" y="679977"/>
                </a:lnTo>
                <a:lnTo>
                  <a:pt x="562189" y="645356"/>
                </a:lnTo>
                <a:lnTo>
                  <a:pt x="528568" y="612776"/>
                </a:lnTo>
                <a:lnTo>
                  <a:pt x="492900" y="582318"/>
                </a:lnTo>
                <a:lnTo>
                  <a:pt x="455304" y="554069"/>
                </a:lnTo>
                <a:lnTo>
                  <a:pt x="415902" y="528111"/>
                </a:lnTo>
                <a:lnTo>
                  <a:pt x="374815" y="504529"/>
                </a:lnTo>
                <a:lnTo>
                  <a:pt x="332164" y="483406"/>
                </a:lnTo>
                <a:lnTo>
                  <a:pt x="288071" y="464828"/>
                </a:lnTo>
                <a:lnTo>
                  <a:pt x="242656" y="448877"/>
                </a:lnTo>
                <a:lnTo>
                  <a:pt x="196041" y="435638"/>
                </a:lnTo>
                <a:lnTo>
                  <a:pt x="148346" y="425195"/>
                </a:lnTo>
                <a:lnTo>
                  <a:pt x="99694" y="417631"/>
                </a:lnTo>
                <a:lnTo>
                  <a:pt x="50205" y="413031"/>
                </a:lnTo>
                <a:lnTo>
                  <a:pt x="0" y="41148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66297" y="1989710"/>
            <a:ext cx="32092" cy="206122"/>
          </a:xfrm>
          <a:custGeom>
            <a:avLst/>
            <a:gdLst/>
            <a:ahLst/>
            <a:cxnLst/>
            <a:rect l="l" t="t" r="r" b="b"/>
            <a:pathLst>
              <a:path w="32003" h="205740">
                <a:moveTo>
                  <a:pt x="32003" y="205740"/>
                </a:moveTo>
                <a:lnTo>
                  <a:pt x="31885" y="192921"/>
                </a:lnTo>
                <a:lnTo>
                  <a:pt x="31528" y="180122"/>
                </a:lnTo>
                <a:lnTo>
                  <a:pt x="30933" y="167346"/>
                </a:lnTo>
                <a:lnTo>
                  <a:pt x="30100" y="154597"/>
                </a:lnTo>
                <a:lnTo>
                  <a:pt x="29029" y="141877"/>
                </a:lnTo>
                <a:lnTo>
                  <a:pt x="27720" y="129190"/>
                </a:lnTo>
                <a:lnTo>
                  <a:pt x="26173" y="116539"/>
                </a:lnTo>
                <a:lnTo>
                  <a:pt x="24388" y="103926"/>
                </a:lnTo>
                <a:lnTo>
                  <a:pt x="22364" y="91355"/>
                </a:lnTo>
                <a:lnTo>
                  <a:pt x="20102" y="78829"/>
                </a:lnTo>
                <a:lnTo>
                  <a:pt x="17602" y="66352"/>
                </a:lnTo>
                <a:lnTo>
                  <a:pt x="14863" y="53925"/>
                </a:lnTo>
                <a:lnTo>
                  <a:pt x="11886" y="41553"/>
                </a:lnTo>
                <a:lnTo>
                  <a:pt x="8670" y="29239"/>
                </a:lnTo>
                <a:lnTo>
                  <a:pt x="5216" y="16985"/>
                </a:lnTo>
                <a:lnTo>
                  <a:pt x="1523" y="4794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5877" y="1138504"/>
            <a:ext cx="840535" cy="2019993"/>
          </a:xfrm>
          <a:custGeom>
            <a:avLst/>
            <a:gdLst/>
            <a:ahLst/>
            <a:cxnLst/>
            <a:rect l="l" t="t" r="r" b="b"/>
            <a:pathLst>
              <a:path w="838200" h="2016252">
                <a:moveTo>
                  <a:pt x="838199" y="411479"/>
                </a:moveTo>
                <a:lnTo>
                  <a:pt x="838199" y="0"/>
                </a:lnTo>
                <a:lnTo>
                  <a:pt x="769404" y="2386"/>
                </a:lnTo>
                <a:lnTo>
                  <a:pt x="702149" y="9422"/>
                </a:lnTo>
                <a:lnTo>
                  <a:pt x="636650" y="20923"/>
                </a:lnTo>
                <a:lnTo>
                  <a:pt x="573121" y="36704"/>
                </a:lnTo>
                <a:lnTo>
                  <a:pt x="511778" y="56578"/>
                </a:lnTo>
                <a:lnTo>
                  <a:pt x="452835" y="80362"/>
                </a:lnTo>
                <a:lnTo>
                  <a:pt x="396507" y="107869"/>
                </a:lnTo>
                <a:lnTo>
                  <a:pt x="343009" y="138915"/>
                </a:lnTo>
                <a:lnTo>
                  <a:pt x="292556" y="173315"/>
                </a:lnTo>
                <a:lnTo>
                  <a:pt x="245363" y="210883"/>
                </a:lnTo>
                <a:lnTo>
                  <a:pt x="201645" y="251434"/>
                </a:lnTo>
                <a:lnTo>
                  <a:pt x="161617" y="294784"/>
                </a:lnTo>
                <a:lnTo>
                  <a:pt x="125493" y="340746"/>
                </a:lnTo>
                <a:lnTo>
                  <a:pt x="93488" y="389136"/>
                </a:lnTo>
                <a:lnTo>
                  <a:pt x="65817" y="439769"/>
                </a:lnTo>
                <a:lnTo>
                  <a:pt x="42696" y="492459"/>
                </a:lnTo>
                <a:lnTo>
                  <a:pt x="24339" y="547021"/>
                </a:lnTo>
                <a:lnTo>
                  <a:pt x="10960" y="603270"/>
                </a:lnTo>
                <a:lnTo>
                  <a:pt x="2775" y="661022"/>
                </a:lnTo>
                <a:lnTo>
                  <a:pt x="0" y="720089"/>
                </a:lnTo>
                <a:lnTo>
                  <a:pt x="0" y="1131570"/>
                </a:lnTo>
                <a:lnTo>
                  <a:pt x="1666" y="1177027"/>
                </a:lnTo>
                <a:lnTo>
                  <a:pt x="6607" y="1221889"/>
                </a:lnTo>
                <a:lnTo>
                  <a:pt x="14738" y="1266055"/>
                </a:lnTo>
                <a:lnTo>
                  <a:pt x="25975" y="1309420"/>
                </a:lnTo>
                <a:lnTo>
                  <a:pt x="40231" y="1351883"/>
                </a:lnTo>
                <a:lnTo>
                  <a:pt x="57422" y="1393339"/>
                </a:lnTo>
                <a:lnTo>
                  <a:pt x="77462" y="1433687"/>
                </a:lnTo>
                <a:lnTo>
                  <a:pt x="100267" y="1472824"/>
                </a:lnTo>
                <a:lnTo>
                  <a:pt x="125750" y="1510645"/>
                </a:lnTo>
                <a:lnTo>
                  <a:pt x="153828" y="1547050"/>
                </a:lnTo>
                <a:lnTo>
                  <a:pt x="184415" y="1581934"/>
                </a:lnTo>
                <a:lnTo>
                  <a:pt x="217426" y="1615196"/>
                </a:lnTo>
                <a:lnTo>
                  <a:pt x="252775" y="1646731"/>
                </a:lnTo>
                <a:lnTo>
                  <a:pt x="290377" y="1676438"/>
                </a:lnTo>
                <a:lnTo>
                  <a:pt x="330148" y="1704213"/>
                </a:lnTo>
                <a:lnTo>
                  <a:pt x="372002" y="1729953"/>
                </a:lnTo>
                <a:lnTo>
                  <a:pt x="415854" y="1753556"/>
                </a:lnTo>
                <a:lnTo>
                  <a:pt x="461618" y="1774918"/>
                </a:lnTo>
                <a:lnTo>
                  <a:pt x="509211" y="1793938"/>
                </a:lnTo>
                <a:lnTo>
                  <a:pt x="558546" y="1810512"/>
                </a:lnTo>
                <a:lnTo>
                  <a:pt x="558546" y="2016252"/>
                </a:lnTo>
                <a:lnTo>
                  <a:pt x="838200" y="1645920"/>
                </a:lnTo>
                <a:lnTo>
                  <a:pt x="558546" y="1193291"/>
                </a:lnTo>
                <a:lnTo>
                  <a:pt x="558546" y="1399031"/>
                </a:lnTo>
                <a:lnTo>
                  <a:pt x="521149" y="1386751"/>
                </a:lnTo>
                <a:lnTo>
                  <a:pt x="484655" y="1373026"/>
                </a:lnTo>
                <a:lnTo>
                  <a:pt x="449112" y="1357897"/>
                </a:lnTo>
                <a:lnTo>
                  <a:pt x="414564" y="1341406"/>
                </a:lnTo>
                <a:lnTo>
                  <a:pt x="381059" y="1323593"/>
                </a:lnTo>
                <a:lnTo>
                  <a:pt x="348643" y="1304501"/>
                </a:lnTo>
                <a:lnTo>
                  <a:pt x="317361" y="1284169"/>
                </a:lnTo>
                <a:lnTo>
                  <a:pt x="287261" y="1262640"/>
                </a:lnTo>
                <a:lnTo>
                  <a:pt x="258389" y="1239953"/>
                </a:lnTo>
                <a:lnTo>
                  <a:pt x="230790" y="1216151"/>
                </a:lnTo>
                <a:lnTo>
                  <a:pt x="204512" y="1191275"/>
                </a:lnTo>
                <a:lnTo>
                  <a:pt x="179600" y="1165366"/>
                </a:lnTo>
                <a:lnTo>
                  <a:pt x="156101" y="1138464"/>
                </a:lnTo>
                <a:lnTo>
                  <a:pt x="134060" y="1110611"/>
                </a:lnTo>
                <a:lnTo>
                  <a:pt x="113526" y="1081849"/>
                </a:lnTo>
                <a:lnTo>
                  <a:pt x="94542" y="1052218"/>
                </a:lnTo>
                <a:lnTo>
                  <a:pt x="77157" y="1021759"/>
                </a:lnTo>
                <a:lnTo>
                  <a:pt x="61416" y="990514"/>
                </a:lnTo>
                <a:lnTo>
                  <a:pt x="47365" y="958524"/>
                </a:lnTo>
                <a:lnTo>
                  <a:pt x="35052" y="925829"/>
                </a:lnTo>
                <a:lnTo>
                  <a:pt x="52569" y="880735"/>
                </a:lnTo>
                <a:lnTo>
                  <a:pt x="73258" y="837176"/>
                </a:lnTo>
                <a:lnTo>
                  <a:pt x="96988" y="795237"/>
                </a:lnTo>
                <a:lnTo>
                  <a:pt x="123626" y="755001"/>
                </a:lnTo>
                <a:lnTo>
                  <a:pt x="153042" y="716553"/>
                </a:lnTo>
                <a:lnTo>
                  <a:pt x="185105" y="679977"/>
                </a:lnTo>
                <a:lnTo>
                  <a:pt x="219681" y="645356"/>
                </a:lnTo>
                <a:lnTo>
                  <a:pt x="256641" y="612776"/>
                </a:lnTo>
                <a:lnTo>
                  <a:pt x="295853" y="582318"/>
                </a:lnTo>
                <a:lnTo>
                  <a:pt x="337184" y="554069"/>
                </a:lnTo>
                <a:lnTo>
                  <a:pt x="380505" y="528111"/>
                </a:lnTo>
                <a:lnTo>
                  <a:pt x="425683" y="504529"/>
                </a:lnTo>
                <a:lnTo>
                  <a:pt x="472587" y="483406"/>
                </a:lnTo>
                <a:lnTo>
                  <a:pt x="521086" y="464828"/>
                </a:lnTo>
                <a:lnTo>
                  <a:pt x="571047" y="448877"/>
                </a:lnTo>
                <a:lnTo>
                  <a:pt x="622340" y="435638"/>
                </a:lnTo>
                <a:lnTo>
                  <a:pt x="674833" y="425195"/>
                </a:lnTo>
                <a:lnTo>
                  <a:pt x="728395" y="417631"/>
                </a:lnTo>
                <a:lnTo>
                  <a:pt x="782894" y="413031"/>
                </a:lnTo>
                <a:lnTo>
                  <a:pt x="838199" y="411479"/>
                </a:lnTo>
                <a:close/>
              </a:path>
            </a:pathLst>
          </a:custGeom>
          <a:solidFill>
            <a:srgbClr val="0100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5878" y="1138504"/>
            <a:ext cx="840534" cy="927548"/>
          </a:xfrm>
          <a:custGeom>
            <a:avLst/>
            <a:gdLst/>
            <a:ahLst/>
            <a:cxnLst/>
            <a:rect l="l" t="t" r="r" b="b"/>
            <a:pathLst>
              <a:path w="838199" h="925830">
                <a:moveTo>
                  <a:pt x="161617" y="294784"/>
                </a:moveTo>
                <a:lnTo>
                  <a:pt x="125493" y="340746"/>
                </a:lnTo>
                <a:lnTo>
                  <a:pt x="93488" y="389136"/>
                </a:lnTo>
                <a:lnTo>
                  <a:pt x="65817" y="439769"/>
                </a:lnTo>
                <a:lnTo>
                  <a:pt x="42696" y="492459"/>
                </a:lnTo>
                <a:lnTo>
                  <a:pt x="24339" y="547021"/>
                </a:lnTo>
                <a:lnTo>
                  <a:pt x="10960" y="603270"/>
                </a:lnTo>
                <a:lnTo>
                  <a:pt x="2775" y="661022"/>
                </a:lnTo>
                <a:lnTo>
                  <a:pt x="0" y="720089"/>
                </a:lnTo>
                <a:lnTo>
                  <a:pt x="127" y="732748"/>
                </a:lnTo>
                <a:lnTo>
                  <a:pt x="1147" y="758052"/>
                </a:lnTo>
                <a:lnTo>
                  <a:pt x="3195" y="783319"/>
                </a:lnTo>
                <a:lnTo>
                  <a:pt x="6280" y="808524"/>
                </a:lnTo>
                <a:lnTo>
                  <a:pt x="10409" y="833642"/>
                </a:lnTo>
                <a:lnTo>
                  <a:pt x="15592" y="858650"/>
                </a:lnTo>
                <a:lnTo>
                  <a:pt x="21835" y="883521"/>
                </a:lnTo>
                <a:lnTo>
                  <a:pt x="29148" y="908232"/>
                </a:lnTo>
                <a:lnTo>
                  <a:pt x="35052" y="925829"/>
                </a:lnTo>
                <a:lnTo>
                  <a:pt x="52569" y="880735"/>
                </a:lnTo>
                <a:lnTo>
                  <a:pt x="73258" y="837176"/>
                </a:lnTo>
                <a:lnTo>
                  <a:pt x="96988" y="795237"/>
                </a:lnTo>
                <a:lnTo>
                  <a:pt x="123626" y="755001"/>
                </a:lnTo>
                <a:lnTo>
                  <a:pt x="153042" y="716553"/>
                </a:lnTo>
                <a:lnTo>
                  <a:pt x="185105" y="679977"/>
                </a:lnTo>
                <a:lnTo>
                  <a:pt x="219681" y="645356"/>
                </a:lnTo>
                <a:lnTo>
                  <a:pt x="256641" y="612776"/>
                </a:lnTo>
                <a:lnTo>
                  <a:pt x="295853" y="582318"/>
                </a:lnTo>
                <a:lnTo>
                  <a:pt x="337184" y="554069"/>
                </a:lnTo>
                <a:lnTo>
                  <a:pt x="380505" y="528111"/>
                </a:lnTo>
                <a:lnTo>
                  <a:pt x="425683" y="504529"/>
                </a:lnTo>
                <a:lnTo>
                  <a:pt x="472587" y="483406"/>
                </a:lnTo>
                <a:lnTo>
                  <a:pt x="521086" y="464828"/>
                </a:lnTo>
                <a:lnTo>
                  <a:pt x="571047" y="448877"/>
                </a:lnTo>
                <a:lnTo>
                  <a:pt x="622340" y="435638"/>
                </a:lnTo>
                <a:lnTo>
                  <a:pt x="674833" y="425195"/>
                </a:lnTo>
                <a:lnTo>
                  <a:pt x="728395" y="417631"/>
                </a:lnTo>
                <a:lnTo>
                  <a:pt x="782894" y="413031"/>
                </a:lnTo>
                <a:lnTo>
                  <a:pt x="838199" y="411479"/>
                </a:lnTo>
                <a:lnTo>
                  <a:pt x="838199" y="0"/>
                </a:lnTo>
                <a:lnTo>
                  <a:pt x="769404" y="2386"/>
                </a:lnTo>
                <a:lnTo>
                  <a:pt x="702149" y="9422"/>
                </a:lnTo>
                <a:lnTo>
                  <a:pt x="636650" y="20923"/>
                </a:lnTo>
                <a:lnTo>
                  <a:pt x="573121" y="36704"/>
                </a:lnTo>
                <a:lnTo>
                  <a:pt x="511778" y="56578"/>
                </a:lnTo>
                <a:lnTo>
                  <a:pt x="452835" y="80362"/>
                </a:lnTo>
                <a:lnTo>
                  <a:pt x="396507" y="107869"/>
                </a:lnTo>
                <a:lnTo>
                  <a:pt x="343009" y="138915"/>
                </a:lnTo>
                <a:lnTo>
                  <a:pt x="292556" y="173315"/>
                </a:lnTo>
                <a:lnTo>
                  <a:pt x="245363" y="210883"/>
                </a:lnTo>
                <a:lnTo>
                  <a:pt x="201645" y="251434"/>
                </a:lnTo>
                <a:lnTo>
                  <a:pt x="161617" y="294784"/>
                </a:lnTo>
                <a:close/>
              </a:path>
            </a:pathLst>
          </a:custGeom>
          <a:solidFill>
            <a:srgbClr val="0101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5877" y="1138504"/>
            <a:ext cx="840535" cy="2019993"/>
          </a:xfrm>
          <a:custGeom>
            <a:avLst/>
            <a:gdLst/>
            <a:ahLst/>
            <a:cxnLst/>
            <a:rect l="l" t="t" r="r" b="b"/>
            <a:pathLst>
              <a:path w="838200" h="2016252">
                <a:moveTo>
                  <a:pt x="838199" y="0"/>
                </a:moveTo>
                <a:lnTo>
                  <a:pt x="769404" y="2386"/>
                </a:lnTo>
                <a:lnTo>
                  <a:pt x="702149" y="9422"/>
                </a:lnTo>
                <a:lnTo>
                  <a:pt x="636650" y="20923"/>
                </a:lnTo>
                <a:lnTo>
                  <a:pt x="573121" y="36704"/>
                </a:lnTo>
                <a:lnTo>
                  <a:pt x="511778" y="56578"/>
                </a:lnTo>
                <a:lnTo>
                  <a:pt x="452835" y="80362"/>
                </a:lnTo>
                <a:lnTo>
                  <a:pt x="396507" y="107869"/>
                </a:lnTo>
                <a:lnTo>
                  <a:pt x="343009" y="138915"/>
                </a:lnTo>
                <a:lnTo>
                  <a:pt x="292556" y="173315"/>
                </a:lnTo>
                <a:lnTo>
                  <a:pt x="245363" y="210883"/>
                </a:lnTo>
                <a:lnTo>
                  <a:pt x="201645" y="251434"/>
                </a:lnTo>
                <a:lnTo>
                  <a:pt x="161617" y="294784"/>
                </a:lnTo>
                <a:lnTo>
                  <a:pt x="125493" y="340746"/>
                </a:lnTo>
                <a:lnTo>
                  <a:pt x="93488" y="389136"/>
                </a:lnTo>
                <a:lnTo>
                  <a:pt x="65817" y="439769"/>
                </a:lnTo>
                <a:lnTo>
                  <a:pt x="42696" y="492459"/>
                </a:lnTo>
                <a:lnTo>
                  <a:pt x="24339" y="547021"/>
                </a:lnTo>
                <a:lnTo>
                  <a:pt x="10960" y="603270"/>
                </a:lnTo>
                <a:lnTo>
                  <a:pt x="2775" y="661022"/>
                </a:lnTo>
                <a:lnTo>
                  <a:pt x="0" y="720089"/>
                </a:lnTo>
                <a:lnTo>
                  <a:pt x="0" y="1131570"/>
                </a:lnTo>
                <a:lnTo>
                  <a:pt x="1666" y="1177027"/>
                </a:lnTo>
                <a:lnTo>
                  <a:pt x="6607" y="1221889"/>
                </a:lnTo>
                <a:lnTo>
                  <a:pt x="14738" y="1266055"/>
                </a:lnTo>
                <a:lnTo>
                  <a:pt x="25975" y="1309420"/>
                </a:lnTo>
                <a:lnTo>
                  <a:pt x="40231" y="1351883"/>
                </a:lnTo>
                <a:lnTo>
                  <a:pt x="57422" y="1393339"/>
                </a:lnTo>
                <a:lnTo>
                  <a:pt x="77462" y="1433687"/>
                </a:lnTo>
                <a:lnTo>
                  <a:pt x="100267" y="1472824"/>
                </a:lnTo>
                <a:lnTo>
                  <a:pt x="125750" y="1510645"/>
                </a:lnTo>
                <a:lnTo>
                  <a:pt x="153828" y="1547050"/>
                </a:lnTo>
                <a:lnTo>
                  <a:pt x="184415" y="1581934"/>
                </a:lnTo>
                <a:lnTo>
                  <a:pt x="217426" y="1615196"/>
                </a:lnTo>
                <a:lnTo>
                  <a:pt x="252775" y="1646731"/>
                </a:lnTo>
                <a:lnTo>
                  <a:pt x="290377" y="1676438"/>
                </a:lnTo>
                <a:lnTo>
                  <a:pt x="330148" y="1704213"/>
                </a:lnTo>
                <a:lnTo>
                  <a:pt x="372002" y="1729953"/>
                </a:lnTo>
                <a:lnTo>
                  <a:pt x="415854" y="1753556"/>
                </a:lnTo>
                <a:lnTo>
                  <a:pt x="461618" y="1774918"/>
                </a:lnTo>
                <a:lnTo>
                  <a:pt x="509211" y="1793938"/>
                </a:lnTo>
                <a:lnTo>
                  <a:pt x="558546" y="1810512"/>
                </a:lnTo>
                <a:lnTo>
                  <a:pt x="558546" y="2016252"/>
                </a:lnTo>
                <a:lnTo>
                  <a:pt x="838200" y="1645920"/>
                </a:lnTo>
                <a:lnTo>
                  <a:pt x="558546" y="1193291"/>
                </a:lnTo>
                <a:lnTo>
                  <a:pt x="558546" y="1399031"/>
                </a:lnTo>
                <a:lnTo>
                  <a:pt x="521149" y="1386751"/>
                </a:lnTo>
                <a:lnTo>
                  <a:pt x="484655" y="1373026"/>
                </a:lnTo>
                <a:lnTo>
                  <a:pt x="449112" y="1357897"/>
                </a:lnTo>
                <a:lnTo>
                  <a:pt x="414564" y="1341406"/>
                </a:lnTo>
                <a:lnTo>
                  <a:pt x="381059" y="1323593"/>
                </a:lnTo>
                <a:lnTo>
                  <a:pt x="348643" y="1304501"/>
                </a:lnTo>
                <a:lnTo>
                  <a:pt x="317361" y="1284169"/>
                </a:lnTo>
                <a:lnTo>
                  <a:pt x="287261" y="1262640"/>
                </a:lnTo>
                <a:lnTo>
                  <a:pt x="258389" y="1239953"/>
                </a:lnTo>
                <a:lnTo>
                  <a:pt x="230790" y="1216151"/>
                </a:lnTo>
                <a:lnTo>
                  <a:pt x="204512" y="1191275"/>
                </a:lnTo>
                <a:lnTo>
                  <a:pt x="179600" y="1165366"/>
                </a:lnTo>
                <a:lnTo>
                  <a:pt x="156101" y="1138464"/>
                </a:lnTo>
                <a:lnTo>
                  <a:pt x="134060" y="1110611"/>
                </a:lnTo>
                <a:lnTo>
                  <a:pt x="113526" y="1081849"/>
                </a:lnTo>
                <a:lnTo>
                  <a:pt x="94542" y="1052218"/>
                </a:lnTo>
                <a:lnTo>
                  <a:pt x="77157" y="1021759"/>
                </a:lnTo>
                <a:lnTo>
                  <a:pt x="61416" y="990514"/>
                </a:lnTo>
                <a:lnTo>
                  <a:pt x="47365" y="958524"/>
                </a:lnTo>
                <a:lnTo>
                  <a:pt x="35052" y="925829"/>
                </a:lnTo>
                <a:lnTo>
                  <a:pt x="52569" y="880735"/>
                </a:lnTo>
                <a:lnTo>
                  <a:pt x="73258" y="837176"/>
                </a:lnTo>
                <a:lnTo>
                  <a:pt x="96988" y="795237"/>
                </a:lnTo>
                <a:lnTo>
                  <a:pt x="123626" y="755001"/>
                </a:lnTo>
                <a:lnTo>
                  <a:pt x="153042" y="716553"/>
                </a:lnTo>
                <a:lnTo>
                  <a:pt x="185105" y="679977"/>
                </a:lnTo>
                <a:lnTo>
                  <a:pt x="219681" y="645356"/>
                </a:lnTo>
                <a:lnTo>
                  <a:pt x="256641" y="612776"/>
                </a:lnTo>
                <a:lnTo>
                  <a:pt x="295853" y="582318"/>
                </a:lnTo>
                <a:lnTo>
                  <a:pt x="337184" y="554069"/>
                </a:lnTo>
                <a:lnTo>
                  <a:pt x="380505" y="528111"/>
                </a:lnTo>
                <a:lnTo>
                  <a:pt x="425683" y="504529"/>
                </a:lnTo>
                <a:lnTo>
                  <a:pt x="472587" y="483406"/>
                </a:lnTo>
                <a:lnTo>
                  <a:pt x="521086" y="464828"/>
                </a:lnTo>
                <a:lnTo>
                  <a:pt x="571047" y="448877"/>
                </a:lnTo>
                <a:lnTo>
                  <a:pt x="622340" y="435638"/>
                </a:lnTo>
                <a:lnTo>
                  <a:pt x="674833" y="425195"/>
                </a:lnTo>
                <a:lnTo>
                  <a:pt x="728395" y="417631"/>
                </a:lnTo>
                <a:lnTo>
                  <a:pt x="782894" y="413031"/>
                </a:lnTo>
                <a:lnTo>
                  <a:pt x="838199" y="411479"/>
                </a:lnTo>
                <a:lnTo>
                  <a:pt x="83819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5877" y="1859931"/>
            <a:ext cx="35150" cy="206121"/>
          </a:xfrm>
          <a:custGeom>
            <a:avLst/>
            <a:gdLst/>
            <a:ahLst/>
            <a:cxnLst/>
            <a:rect l="l" t="t" r="r" b="b"/>
            <a:pathLst>
              <a:path w="35052" h="205739">
                <a:moveTo>
                  <a:pt x="0" y="0"/>
                </a:moveTo>
                <a:lnTo>
                  <a:pt x="127" y="12658"/>
                </a:lnTo>
                <a:lnTo>
                  <a:pt x="509" y="25313"/>
                </a:lnTo>
                <a:lnTo>
                  <a:pt x="1147" y="37962"/>
                </a:lnTo>
                <a:lnTo>
                  <a:pt x="2042" y="50601"/>
                </a:lnTo>
                <a:lnTo>
                  <a:pt x="3195" y="63229"/>
                </a:lnTo>
                <a:lnTo>
                  <a:pt x="4608" y="75840"/>
                </a:lnTo>
                <a:lnTo>
                  <a:pt x="6280" y="88434"/>
                </a:lnTo>
                <a:lnTo>
                  <a:pt x="8214" y="101005"/>
                </a:lnTo>
                <a:lnTo>
                  <a:pt x="10409" y="113552"/>
                </a:lnTo>
                <a:lnTo>
                  <a:pt x="12868" y="126071"/>
                </a:lnTo>
                <a:lnTo>
                  <a:pt x="15592" y="138560"/>
                </a:lnTo>
                <a:lnTo>
                  <a:pt x="18580" y="151014"/>
                </a:lnTo>
                <a:lnTo>
                  <a:pt x="21835" y="163431"/>
                </a:lnTo>
                <a:lnTo>
                  <a:pt x="25357" y="175808"/>
                </a:lnTo>
                <a:lnTo>
                  <a:pt x="29148" y="188142"/>
                </a:lnTo>
                <a:lnTo>
                  <a:pt x="33208" y="200429"/>
                </a:lnTo>
                <a:lnTo>
                  <a:pt x="35052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53197" y="2665331"/>
            <a:ext cx="458474" cy="458048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09820" y="756"/>
                </a:lnTo>
                <a:lnTo>
                  <a:pt x="191464" y="2985"/>
                </a:lnTo>
                <a:lnTo>
                  <a:pt x="173590" y="6629"/>
                </a:lnTo>
                <a:lnTo>
                  <a:pt x="156257" y="11631"/>
                </a:lnTo>
                <a:lnTo>
                  <a:pt x="139522" y="17930"/>
                </a:lnTo>
                <a:lnTo>
                  <a:pt x="123445" y="25470"/>
                </a:lnTo>
                <a:lnTo>
                  <a:pt x="108082" y="34192"/>
                </a:lnTo>
                <a:lnTo>
                  <a:pt x="93493" y="44037"/>
                </a:lnTo>
                <a:lnTo>
                  <a:pt x="79736" y="54948"/>
                </a:lnTo>
                <a:lnTo>
                  <a:pt x="66870" y="66865"/>
                </a:lnTo>
                <a:lnTo>
                  <a:pt x="54952" y="79731"/>
                </a:lnTo>
                <a:lnTo>
                  <a:pt x="44041" y="93488"/>
                </a:lnTo>
                <a:lnTo>
                  <a:pt x="34195" y="108076"/>
                </a:lnTo>
                <a:lnTo>
                  <a:pt x="25473" y="123439"/>
                </a:lnTo>
                <a:lnTo>
                  <a:pt x="17932" y="139517"/>
                </a:lnTo>
                <a:lnTo>
                  <a:pt x="11632" y="156252"/>
                </a:lnTo>
                <a:lnTo>
                  <a:pt x="6630" y="173586"/>
                </a:lnTo>
                <a:lnTo>
                  <a:pt x="2985" y="191461"/>
                </a:lnTo>
                <a:lnTo>
                  <a:pt x="756" y="209818"/>
                </a:lnTo>
                <a:lnTo>
                  <a:pt x="0" y="228600"/>
                </a:lnTo>
                <a:lnTo>
                  <a:pt x="756" y="247381"/>
                </a:lnTo>
                <a:lnTo>
                  <a:pt x="2985" y="265738"/>
                </a:lnTo>
                <a:lnTo>
                  <a:pt x="6630" y="283613"/>
                </a:lnTo>
                <a:lnTo>
                  <a:pt x="11632" y="300947"/>
                </a:lnTo>
                <a:lnTo>
                  <a:pt x="17932" y="317682"/>
                </a:lnTo>
                <a:lnTo>
                  <a:pt x="25473" y="333760"/>
                </a:lnTo>
                <a:lnTo>
                  <a:pt x="34195" y="349123"/>
                </a:lnTo>
                <a:lnTo>
                  <a:pt x="44041" y="363711"/>
                </a:lnTo>
                <a:lnTo>
                  <a:pt x="54952" y="377468"/>
                </a:lnTo>
                <a:lnTo>
                  <a:pt x="66870" y="390334"/>
                </a:lnTo>
                <a:lnTo>
                  <a:pt x="79736" y="402251"/>
                </a:lnTo>
                <a:lnTo>
                  <a:pt x="93493" y="413162"/>
                </a:lnTo>
                <a:lnTo>
                  <a:pt x="108082" y="423007"/>
                </a:lnTo>
                <a:lnTo>
                  <a:pt x="123445" y="431729"/>
                </a:lnTo>
                <a:lnTo>
                  <a:pt x="139522" y="439269"/>
                </a:lnTo>
                <a:lnTo>
                  <a:pt x="156257" y="445568"/>
                </a:lnTo>
                <a:lnTo>
                  <a:pt x="173590" y="450570"/>
                </a:lnTo>
                <a:lnTo>
                  <a:pt x="191464" y="454214"/>
                </a:lnTo>
                <a:lnTo>
                  <a:pt x="209820" y="456443"/>
                </a:lnTo>
                <a:lnTo>
                  <a:pt x="228600" y="457200"/>
                </a:lnTo>
                <a:lnTo>
                  <a:pt x="247382" y="456443"/>
                </a:lnTo>
                <a:lnTo>
                  <a:pt x="265741" y="454214"/>
                </a:lnTo>
                <a:lnTo>
                  <a:pt x="283617" y="450570"/>
                </a:lnTo>
                <a:lnTo>
                  <a:pt x="300952" y="445568"/>
                </a:lnTo>
                <a:lnTo>
                  <a:pt x="317687" y="439269"/>
                </a:lnTo>
                <a:lnTo>
                  <a:pt x="333766" y="431729"/>
                </a:lnTo>
                <a:lnTo>
                  <a:pt x="349128" y="423007"/>
                </a:lnTo>
                <a:lnTo>
                  <a:pt x="363717" y="413162"/>
                </a:lnTo>
                <a:lnTo>
                  <a:pt x="377473" y="402251"/>
                </a:lnTo>
                <a:lnTo>
                  <a:pt x="390339" y="390334"/>
                </a:lnTo>
                <a:lnTo>
                  <a:pt x="402256" y="377468"/>
                </a:lnTo>
                <a:lnTo>
                  <a:pt x="413166" y="363711"/>
                </a:lnTo>
                <a:lnTo>
                  <a:pt x="423010" y="349123"/>
                </a:lnTo>
                <a:lnTo>
                  <a:pt x="431731" y="333760"/>
                </a:lnTo>
                <a:lnTo>
                  <a:pt x="439270" y="317682"/>
                </a:lnTo>
                <a:lnTo>
                  <a:pt x="445570" y="300947"/>
                </a:lnTo>
                <a:lnTo>
                  <a:pt x="450570" y="283613"/>
                </a:lnTo>
                <a:lnTo>
                  <a:pt x="454214" y="265738"/>
                </a:lnTo>
                <a:lnTo>
                  <a:pt x="456443" y="247381"/>
                </a:lnTo>
                <a:lnTo>
                  <a:pt x="457200" y="228600"/>
                </a:lnTo>
                <a:lnTo>
                  <a:pt x="456443" y="209818"/>
                </a:lnTo>
                <a:lnTo>
                  <a:pt x="454214" y="191461"/>
                </a:lnTo>
                <a:lnTo>
                  <a:pt x="450570" y="173586"/>
                </a:lnTo>
                <a:lnTo>
                  <a:pt x="445570" y="156252"/>
                </a:lnTo>
                <a:lnTo>
                  <a:pt x="439270" y="139517"/>
                </a:lnTo>
                <a:lnTo>
                  <a:pt x="431731" y="123439"/>
                </a:lnTo>
                <a:lnTo>
                  <a:pt x="423010" y="108076"/>
                </a:lnTo>
                <a:lnTo>
                  <a:pt x="413166" y="93488"/>
                </a:lnTo>
                <a:lnTo>
                  <a:pt x="402256" y="79731"/>
                </a:lnTo>
                <a:lnTo>
                  <a:pt x="390339" y="66865"/>
                </a:lnTo>
                <a:lnTo>
                  <a:pt x="377473" y="54948"/>
                </a:lnTo>
                <a:lnTo>
                  <a:pt x="363717" y="44037"/>
                </a:lnTo>
                <a:lnTo>
                  <a:pt x="349128" y="34192"/>
                </a:lnTo>
                <a:lnTo>
                  <a:pt x="333766" y="25470"/>
                </a:lnTo>
                <a:lnTo>
                  <a:pt x="317687" y="17930"/>
                </a:lnTo>
                <a:lnTo>
                  <a:pt x="300952" y="11631"/>
                </a:lnTo>
                <a:lnTo>
                  <a:pt x="283617" y="6629"/>
                </a:lnTo>
                <a:lnTo>
                  <a:pt x="265741" y="2985"/>
                </a:lnTo>
                <a:lnTo>
                  <a:pt x="247382" y="756"/>
                </a:lnTo>
                <a:lnTo>
                  <a:pt x="228600" y="0"/>
                </a:lnTo>
                <a:close/>
              </a:path>
            </a:pathLst>
          </a:custGeom>
          <a:solidFill>
            <a:srgbClr val="CB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53197" y="2665331"/>
            <a:ext cx="458474" cy="458048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09820" y="756"/>
                </a:lnTo>
                <a:lnTo>
                  <a:pt x="191464" y="2985"/>
                </a:lnTo>
                <a:lnTo>
                  <a:pt x="173590" y="6629"/>
                </a:lnTo>
                <a:lnTo>
                  <a:pt x="156257" y="11631"/>
                </a:lnTo>
                <a:lnTo>
                  <a:pt x="139522" y="17930"/>
                </a:lnTo>
                <a:lnTo>
                  <a:pt x="123445" y="25470"/>
                </a:lnTo>
                <a:lnTo>
                  <a:pt x="108082" y="34192"/>
                </a:lnTo>
                <a:lnTo>
                  <a:pt x="93493" y="44037"/>
                </a:lnTo>
                <a:lnTo>
                  <a:pt x="79736" y="54948"/>
                </a:lnTo>
                <a:lnTo>
                  <a:pt x="66870" y="66865"/>
                </a:lnTo>
                <a:lnTo>
                  <a:pt x="54952" y="79731"/>
                </a:lnTo>
                <a:lnTo>
                  <a:pt x="44041" y="93488"/>
                </a:lnTo>
                <a:lnTo>
                  <a:pt x="34195" y="108076"/>
                </a:lnTo>
                <a:lnTo>
                  <a:pt x="25473" y="123439"/>
                </a:lnTo>
                <a:lnTo>
                  <a:pt x="17932" y="139517"/>
                </a:lnTo>
                <a:lnTo>
                  <a:pt x="11632" y="156252"/>
                </a:lnTo>
                <a:lnTo>
                  <a:pt x="6630" y="173586"/>
                </a:lnTo>
                <a:lnTo>
                  <a:pt x="2985" y="191461"/>
                </a:lnTo>
                <a:lnTo>
                  <a:pt x="756" y="209818"/>
                </a:lnTo>
                <a:lnTo>
                  <a:pt x="0" y="228600"/>
                </a:lnTo>
                <a:lnTo>
                  <a:pt x="756" y="247381"/>
                </a:lnTo>
                <a:lnTo>
                  <a:pt x="2985" y="265738"/>
                </a:lnTo>
                <a:lnTo>
                  <a:pt x="6630" y="283613"/>
                </a:lnTo>
                <a:lnTo>
                  <a:pt x="11632" y="300947"/>
                </a:lnTo>
                <a:lnTo>
                  <a:pt x="17932" y="317682"/>
                </a:lnTo>
                <a:lnTo>
                  <a:pt x="25473" y="333760"/>
                </a:lnTo>
                <a:lnTo>
                  <a:pt x="34195" y="349123"/>
                </a:lnTo>
                <a:lnTo>
                  <a:pt x="44041" y="363711"/>
                </a:lnTo>
                <a:lnTo>
                  <a:pt x="54952" y="377468"/>
                </a:lnTo>
                <a:lnTo>
                  <a:pt x="66870" y="390334"/>
                </a:lnTo>
                <a:lnTo>
                  <a:pt x="79736" y="402251"/>
                </a:lnTo>
                <a:lnTo>
                  <a:pt x="93493" y="413162"/>
                </a:lnTo>
                <a:lnTo>
                  <a:pt x="108082" y="423007"/>
                </a:lnTo>
                <a:lnTo>
                  <a:pt x="123445" y="431729"/>
                </a:lnTo>
                <a:lnTo>
                  <a:pt x="139522" y="439269"/>
                </a:lnTo>
                <a:lnTo>
                  <a:pt x="156257" y="445568"/>
                </a:lnTo>
                <a:lnTo>
                  <a:pt x="173590" y="450570"/>
                </a:lnTo>
                <a:lnTo>
                  <a:pt x="191464" y="454214"/>
                </a:lnTo>
                <a:lnTo>
                  <a:pt x="209820" y="456443"/>
                </a:lnTo>
                <a:lnTo>
                  <a:pt x="228600" y="457200"/>
                </a:lnTo>
                <a:lnTo>
                  <a:pt x="247382" y="456443"/>
                </a:lnTo>
                <a:lnTo>
                  <a:pt x="265741" y="454214"/>
                </a:lnTo>
                <a:lnTo>
                  <a:pt x="283617" y="450570"/>
                </a:lnTo>
                <a:lnTo>
                  <a:pt x="300952" y="445568"/>
                </a:lnTo>
                <a:lnTo>
                  <a:pt x="317687" y="439269"/>
                </a:lnTo>
                <a:lnTo>
                  <a:pt x="333766" y="431729"/>
                </a:lnTo>
                <a:lnTo>
                  <a:pt x="349128" y="423007"/>
                </a:lnTo>
                <a:lnTo>
                  <a:pt x="363717" y="413162"/>
                </a:lnTo>
                <a:lnTo>
                  <a:pt x="377473" y="402251"/>
                </a:lnTo>
                <a:lnTo>
                  <a:pt x="390339" y="390334"/>
                </a:lnTo>
                <a:lnTo>
                  <a:pt x="402256" y="377468"/>
                </a:lnTo>
                <a:lnTo>
                  <a:pt x="413166" y="363711"/>
                </a:lnTo>
                <a:lnTo>
                  <a:pt x="423010" y="349123"/>
                </a:lnTo>
                <a:lnTo>
                  <a:pt x="431731" y="333760"/>
                </a:lnTo>
                <a:lnTo>
                  <a:pt x="439270" y="317682"/>
                </a:lnTo>
                <a:lnTo>
                  <a:pt x="445570" y="300947"/>
                </a:lnTo>
                <a:lnTo>
                  <a:pt x="450570" y="283613"/>
                </a:lnTo>
                <a:lnTo>
                  <a:pt x="454214" y="265738"/>
                </a:lnTo>
                <a:lnTo>
                  <a:pt x="456443" y="247381"/>
                </a:lnTo>
                <a:lnTo>
                  <a:pt x="457200" y="228600"/>
                </a:lnTo>
                <a:lnTo>
                  <a:pt x="456443" y="209818"/>
                </a:lnTo>
                <a:lnTo>
                  <a:pt x="454214" y="191461"/>
                </a:lnTo>
                <a:lnTo>
                  <a:pt x="450570" y="173586"/>
                </a:lnTo>
                <a:lnTo>
                  <a:pt x="445570" y="156252"/>
                </a:lnTo>
                <a:lnTo>
                  <a:pt x="439270" y="139517"/>
                </a:lnTo>
                <a:lnTo>
                  <a:pt x="431731" y="123439"/>
                </a:lnTo>
                <a:lnTo>
                  <a:pt x="423010" y="108076"/>
                </a:lnTo>
                <a:lnTo>
                  <a:pt x="413166" y="93488"/>
                </a:lnTo>
                <a:lnTo>
                  <a:pt x="402256" y="79731"/>
                </a:lnTo>
                <a:lnTo>
                  <a:pt x="390339" y="66865"/>
                </a:lnTo>
                <a:lnTo>
                  <a:pt x="377473" y="54948"/>
                </a:lnTo>
                <a:lnTo>
                  <a:pt x="363717" y="44037"/>
                </a:lnTo>
                <a:lnTo>
                  <a:pt x="349128" y="34192"/>
                </a:lnTo>
                <a:lnTo>
                  <a:pt x="333766" y="25470"/>
                </a:lnTo>
                <a:lnTo>
                  <a:pt x="317687" y="17930"/>
                </a:lnTo>
                <a:lnTo>
                  <a:pt x="300952" y="11631"/>
                </a:lnTo>
                <a:lnTo>
                  <a:pt x="283617" y="6629"/>
                </a:lnTo>
                <a:lnTo>
                  <a:pt x="265741" y="2985"/>
                </a:lnTo>
                <a:lnTo>
                  <a:pt x="247382" y="756"/>
                </a:lnTo>
                <a:lnTo>
                  <a:pt x="2286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70144" y="3963134"/>
            <a:ext cx="458474" cy="458048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09820" y="756"/>
                </a:lnTo>
                <a:lnTo>
                  <a:pt x="191464" y="2985"/>
                </a:lnTo>
                <a:lnTo>
                  <a:pt x="173590" y="6629"/>
                </a:lnTo>
                <a:lnTo>
                  <a:pt x="156257" y="11631"/>
                </a:lnTo>
                <a:lnTo>
                  <a:pt x="139522" y="17930"/>
                </a:lnTo>
                <a:lnTo>
                  <a:pt x="123445" y="25470"/>
                </a:lnTo>
                <a:lnTo>
                  <a:pt x="108082" y="34192"/>
                </a:lnTo>
                <a:lnTo>
                  <a:pt x="93493" y="44037"/>
                </a:lnTo>
                <a:lnTo>
                  <a:pt x="79736" y="54948"/>
                </a:lnTo>
                <a:lnTo>
                  <a:pt x="66870" y="66865"/>
                </a:lnTo>
                <a:lnTo>
                  <a:pt x="54952" y="79731"/>
                </a:lnTo>
                <a:lnTo>
                  <a:pt x="44041" y="93488"/>
                </a:lnTo>
                <a:lnTo>
                  <a:pt x="34195" y="108076"/>
                </a:lnTo>
                <a:lnTo>
                  <a:pt x="25473" y="123439"/>
                </a:lnTo>
                <a:lnTo>
                  <a:pt x="17932" y="139517"/>
                </a:lnTo>
                <a:lnTo>
                  <a:pt x="11632" y="156252"/>
                </a:lnTo>
                <a:lnTo>
                  <a:pt x="6630" y="173586"/>
                </a:lnTo>
                <a:lnTo>
                  <a:pt x="2985" y="191461"/>
                </a:lnTo>
                <a:lnTo>
                  <a:pt x="756" y="209818"/>
                </a:lnTo>
                <a:lnTo>
                  <a:pt x="0" y="228600"/>
                </a:lnTo>
                <a:lnTo>
                  <a:pt x="756" y="247381"/>
                </a:lnTo>
                <a:lnTo>
                  <a:pt x="2985" y="265738"/>
                </a:lnTo>
                <a:lnTo>
                  <a:pt x="6630" y="283613"/>
                </a:lnTo>
                <a:lnTo>
                  <a:pt x="11632" y="300947"/>
                </a:lnTo>
                <a:lnTo>
                  <a:pt x="17932" y="317682"/>
                </a:lnTo>
                <a:lnTo>
                  <a:pt x="25473" y="333760"/>
                </a:lnTo>
                <a:lnTo>
                  <a:pt x="34195" y="349123"/>
                </a:lnTo>
                <a:lnTo>
                  <a:pt x="44041" y="363711"/>
                </a:lnTo>
                <a:lnTo>
                  <a:pt x="54952" y="377468"/>
                </a:lnTo>
                <a:lnTo>
                  <a:pt x="66870" y="390334"/>
                </a:lnTo>
                <a:lnTo>
                  <a:pt x="79736" y="402251"/>
                </a:lnTo>
                <a:lnTo>
                  <a:pt x="93493" y="413162"/>
                </a:lnTo>
                <a:lnTo>
                  <a:pt x="108082" y="423007"/>
                </a:lnTo>
                <a:lnTo>
                  <a:pt x="123445" y="431729"/>
                </a:lnTo>
                <a:lnTo>
                  <a:pt x="139522" y="439269"/>
                </a:lnTo>
                <a:lnTo>
                  <a:pt x="156257" y="445568"/>
                </a:lnTo>
                <a:lnTo>
                  <a:pt x="173590" y="450570"/>
                </a:lnTo>
                <a:lnTo>
                  <a:pt x="191464" y="454214"/>
                </a:lnTo>
                <a:lnTo>
                  <a:pt x="209820" y="456443"/>
                </a:lnTo>
                <a:lnTo>
                  <a:pt x="228600" y="457200"/>
                </a:lnTo>
                <a:lnTo>
                  <a:pt x="247382" y="456443"/>
                </a:lnTo>
                <a:lnTo>
                  <a:pt x="265741" y="454214"/>
                </a:lnTo>
                <a:lnTo>
                  <a:pt x="283617" y="450570"/>
                </a:lnTo>
                <a:lnTo>
                  <a:pt x="300952" y="445568"/>
                </a:lnTo>
                <a:lnTo>
                  <a:pt x="317687" y="439269"/>
                </a:lnTo>
                <a:lnTo>
                  <a:pt x="333766" y="431729"/>
                </a:lnTo>
                <a:lnTo>
                  <a:pt x="349128" y="423007"/>
                </a:lnTo>
                <a:lnTo>
                  <a:pt x="363717" y="413162"/>
                </a:lnTo>
                <a:lnTo>
                  <a:pt x="377473" y="402251"/>
                </a:lnTo>
                <a:lnTo>
                  <a:pt x="390339" y="390334"/>
                </a:lnTo>
                <a:lnTo>
                  <a:pt x="402256" y="377468"/>
                </a:lnTo>
                <a:lnTo>
                  <a:pt x="413166" y="363711"/>
                </a:lnTo>
                <a:lnTo>
                  <a:pt x="423010" y="349123"/>
                </a:lnTo>
                <a:lnTo>
                  <a:pt x="431731" y="333760"/>
                </a:lnTo>
                <a:lnTo>
                  <a:pt x="439270" y="317682"/>
                </a:lnTo>
                <a:lnTo>
                  <a:pt x="445570" y="300947"/>
                </a:lnTo>
                <a:lnTo>
                  <a:pt x="450570" y="283613"/>
                </a:lnTo>
                <a:lnTo>
                  <a:pt x="454214" y="265738"/>
                </a:lnTo>
                <a:lnTo>
                  <a:pt x="456443" y="247381"/>
                </a:lnTo>
                <a:lnTo>
                  <a:pt x="457200" y="228600"/>
                </a:lnTo>
                <a:lnTo>
                  <a:pt x="456443" y="209818"/>
                </a:lnTo>
                <a:lnTo>
                  <a:pt x="454214" y="191461"/>
                </a:lnTo>
                <a:lnTo>
                  <a:pt x="450570" y="173586"/>
                </a:lnTo>
                <a:lnTo>
                  <a:pt x="445570" y="156252"/>
                </a:lnTo>
                <a:lnTo>
                  <a:pt x="439270" y="139517"/>
                </a:lnTo>
                <a:lnTo>
                  <a:pt x="431731" y="123439"/>
                </a:lnTo>
                <a:lnTo>
                  <a:pt x="423010" y="108076"/>
                </a:lnTo>
                <a:lnTo>
                  <a:pt x="413166" y="93488"/>
                </a:lnTo>
                <a:lnTo>
                  <a:pt x="402256" y="79731"/>
                </a:lnTo>
                <a:lnTo>
                  <a:pt x="390339" y="66865"/>
                </a:lnTo>
                <a:lnTo>
                  <a:pt x="377473" y="54948"/>
                </a:lnTo>
                <a:lnTo>
                  <a:pt x="363717" y="44037"/>
                </a:lnTo>
                <a:lnTo>
                  <a:pt x="349128" y="34192"/>
                </a:lnTo>
                <a:lnTo>
                  <a:pt x="333766" y="25470"/>
                </a:lnTo>
                <a:lnTo>
                  <a:pt x="317687" y="17930"/>
                </a:lnTo>
                <a:lnTo>
                  <a:pt x="300952" y="11631"/>
                </a:lnTo>
                <a:lnTo>
                  <a:pt x="283617" y="6629"/>
                </a:lnTo>
                <a:lnTo>
                  <a:pt x="265741" y="2985"/>
                </a:lnTo>
                <a:lnTo>
                  <a:pt x="247382" y="756"/>
                </a:lnTo>
                <a:lnTo>
                  <a:pt x="228600" y="0"/>
                </a:lnTo>
                <a:close/>
              </a:path>
            </a:pathLst>
          </a:custGeom>
          <a:solidFill>
            <a:srgbClr val="CB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70144" y="3963134"/>
            <a:ext cx="458474" cy="458048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09820" y="756"/>
                </a:lnTo>
                <a:lnTo>
                  <a:pt x="191464" y="2985"/>
                </a:lnTo>
                <a:lnTo>
                  <a:pt x="173590" y="6629"/>
                </a:lnTo>
                <a:lnTo>
                  <a:pt x="156257" y="11631"/>
                </a:lnTo>
                <a:lnTo>
                  <a:pt x="139522" y="17930"/>
                </a:lnTo>
                <a:lnTo>
                  <a:pt x="123445" y="25470"/>
                </a:lnTo>
                <a:lnTo>
                  <a:pt x="108082" y="34192"/>
                </a:lnTo>
                <a:lnTo>
                  <a:pt x="93493" y="44037"/>
                </a:lnTo>
                <a:lnTo>
                  <a:pt x="79736" y="54948"/>
                </a:lnTo>
                <a:lnTo>
                  <a:pt x="66870" y="66865"/>
                </a:lnTo>
                <a:lnTo>
                  <a:pt x="54952" y="79731"/>
                </a:lnTo>
                <a:lnTo>
                  <a:pt x="44041" y="93488"/>
                </a:lnTo>
                <a:lnTo>
                  <a:pt x="34195" y="108076"/>
                </a:lnTo>
                <a:lnTo>
                  <a:pt x="25473" y="123439"/>
                </a:lnTo>
                <a:lnTo>
                  <a:pt x="17932" y="139517"/>
                </a:lnTo>
                <a:lnTo>
                  <a:pt x="11632" y="156252"/>
                </a:lnTo>
                <a:lnTo>
                  <a:pt x="6630" y="173586"/>
                </a:lnTo>
                <a:lnTo>
                  <a:pt x="2985" y="191461"/>
                </a:lnTo>
                <a:lnTo>
                  <a:pt x="756" y="209818"/>
                </a:lnTo>
                <a:lnTo>
                  <a:pt x="0" y="228600"/>
                </a:lnTo>
                <a:lnTo>
                  <a:pt x="756" y="247381"/>
                </a:lnTo>
                <a:lnTo>
                  <a:pt x="2985" y="265738"/>
                </a:lnTo>
                <a:lnTo>
                  <a:pt x="6630" y="283613"/>
                </a:lnTo>
                <a:lnTo>
                  <a:pt x="11632" y="300947"/>
                </a:lnTo>
                <a:lnTo>
                  <a:pt x="17932" y="317682"/>
                </a:lnTo>
                <a:lnTo>
                  <a:pt x="25473" y="333760"/>
                </a:lnTo>
                <a:lnTo>
                  <a:pt x="34195" y="349123"/>
                </a:lnTo>
                <a:lnTo>
                  <a:pt x="44041" y="363711"/>
                </a:lnTo>
                <a:lnTo>
                  <a:pt x="54952" y="377468"/>
                </a:lnTo>
                <a:lnTo>
                  <a:pt x="66870" y="390334"/>
                </a:lnTo>
                <a:lnTo>
                  <a:pt x="79736" y="402251"/>
                </a:lnTo>
                <a:lnTo>
                  <a:pt x="93493" y="413162"/>
                </a:lnTo>
                <a:lnTo>
                  <a:pt x="108082" y="423007"/>
                </a:lnTo>
                <a:lnTo>
                  <a:pt x="123445" y="431729"/>
                </a:lnTo>
                <a:lnTo>
                  <a:pt x="139522" y="439269"/>
                </a:lnTo>
                <a:lnTo>
                  <a:pt x="156257" y="445568"/>
                </a:lnTo>
                <a:lnTo>
                  <a:pt x="173590" y="450570"/>
                </a:lnTo>
                <a:lnTo>
                  <a:pt x="191464" y="454214"/>
                </a:lnTo>
                <a:lnTo>
                  <a:pt x="209820" y="456443"/>
                </a:lnTo>
                <a:lnTo>
                  <a:pt x="228600" y="457200"/>
                </a:lnTo>
                <a:lnTo>
                  <a:pt x="247382" y="456443"/>
                </a:lnTo>
                <a:lnTo>
                  <a:pt x="265741" y="454214"/>
                </a:lnTo>
                <a:lnTo>
                  <a:pt x="283617" y="450570"/>
                </a:lnTo>
                <a:lnTo>
                  <a:pt x="300952" y="445568"/>
                </a:lnTo>
                <a:lnTo>
                  <a:pt x="317687" y="439269"/>
                </a:lnTo>
                <a:lnTo>
                  <a:pt x="333766" y="431729"/>
                </a:lnTo>
                <a:lnTo>
                  <a:pt x="349128" y="423007"/>
                </a:lnTo>
                <a:lnTo>
                  <a:pt x="363717" y="413162"/>
                </a:lnTo>
                <a:lnTo>
                  <a:pt x="377473" y="402251"/>
                </a:lnTo>
                <a:lnTo>
                  <a:pt x="390339" y="390334"/>
                </a:lnTo>
                <a:lnTo>
                  <a:pt x="402256" y="377468"/>
                </a:lnTo>
                <a:lnTo>
                  <a:pt x="413166" y="363711"/>
                </a:lnTo>
                <a:lnTo>
                  <a:pt x="423010" y="349123"/>
                </a:lnTo>
                <a:lnTo>
                  <a:pt x="431731" y="333760"/>
                </a:lnTo>
                <a:lnTo>
                  <a:pt x="439270" y="317682"/>
                </a:lnTo>
                <a:lnTo>
                  <a:pt x="445570" y="300947"/>
                </a:lnTo>
                <a:lnTo>
                  <a:pt x="450570" y="283613"/>
                </a:lnTo>
                <a:lnTo>
                  <a:pt x="454214" y="265738"/>
                </a:lnTo>
                <a:lnTo>
                  <a:pt x="456443" y="247381"/>
                </a:lnTo>
                <a:lnTo>
                  <a:pt x="457200" y="228600"/>
                </a:lnTo>
                <a:lnTo>
                  <a:pt x="456443" y="209818"/>
                </a:lnTo>
                <a:lnTo>
                  <a:pt x="454214" y="191461"/>
                </a:lnTo>
                <a:lnTo>
                  <a:pt x="450570" y="173586"/>
                </a:lnTo>
                <a:lnTo>
                  <a:pt x="445570" y="156252"/>
                </a:lnTo>
                <a:lnTo>
                  <a:pt x="439270" y="139517"/>
                </a:lnTo>
                <a:lnTo>
                  <a:pt x="431731" y="123439"/>
                </a:lnTo>
                <a:lnTo>
                  <a:pt x="423010" y="108076"/>
                </a:lnTo>
                <a:lnTo>
                  <a:pt x="413166" y="93488"/>
                </a:lnTo>
                <a:lnTo>
                  <a:pt x="402256" y="79731"/>
                </a:lnTo>
                <a:lnTo>
                  <a:pt x="390339" y="66865"/>
                </a:lnTo>
                <a:lnTo>
                  <a:pt x="377473" y="54948"/>
                </a:lnTo>
                <a:lnTo>
                  <a:pt x="363717" y="44037"/>
                </a:lnTo>
                <a:lnTo>
                  <a:pt x="349128" y="34192"/>
                </a:lnTo>
                <a:lnTo>
                  <a:pt x="333766" y="25470"/>
                </a:lnTo>
                <a:lnTo>
                  <a:pt x="317687" y="17930"/>
                </a:lnTo>
                <a:lnTo>
                  <a:pt x="300952" y="11631"/>
                </a:lnTo>
                <a:lnTo>
                  <a:pt x="283617" y="6629"/>
                </a:lnTo>
                <a:lnTo>
                  <a:pt x="265741" y="2985"/>
                </a:lnTo>
                <a:lnTo>
                  <a:pt x="247382" y="756"/>
                </a:lnTo>
                <a:lnTo>
                  <a:pt x="2286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64495" y="5184596"/>
            <a:ext cx="458474" cy="458048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09820" y="756"/>
                </a:lnTo>
                <a:lnTo>
                  <a:pt x="191464" y="2985"/>
                </a:lnTo>
                <a:lnTo>
                  <a:pt x="173590" y="6629"/>
                </a:lnTo>
                <a:lnTo>
                  <a:pt x="156257" y="11631"/>
                </a:lnTo>
                <a:lnTo>
                  <a:pt x="139522" y="17930"/>
                </a:lnTo>
                <a:lnTo>
                  <a:pt x="123445" y="25470"/>
                </a:lnTo>
                <a:lnTo>
                  <a:pt x="108082" y="34192"/>
                </a:lnTo>
                <a:lnTo>
                  <a:pt x="93493" y="44037"/>
                </a:lnTo>
                <a:lnTo>
                  <a:pt x="79736" y="54948"/>
                </a:lnTo>
                <a:lnTo>
                  <a:pt x="66870" y="66865"/>
                </a:lnTo>
                <a:lnTo>
                  <a:pt x="54952" y="79731"/>
                </a:lnTo>
                <a:lnTo>
                  <a:pt x="44041" y="93488"/>
                </a:lnTo>
                <a:lnTo>
                  <a:pt x="34195" y="108076"/>
                </a:lnTo>
                <a:lnTo>
                  <a:pt x="25473" y="123439"/>
                </a:lnTo>
                <a:lnTo>
                  <a:pt x="17932" y="139517"/>
                </a:lnTo>
                <a:lnTo>
                  <a:pt x="11632" y="156252"/>
                </a:lnTo>
                <a:lnTo>
                  <a:pt x="6630" y="173586"/>
                </a:lnTo>
                <a:lnTo>
                  <a:pt x="2985" y="191461"/>
                </a:lnTo>
                <a:lnTo>
                  <a:pt x="756" y="209818"/>
                </a:lnTo>
                <a:lnTo>
                  <a:pt x="0" y="228600"/>
                </a:lnTo>
                <a:lnTo>
                  <a:pt x="756" y="247381"/>
                </a:lnTo>
                <a:lnTo>
                  <a:pt x="2985" y="265738"/>
                </a:lnTo>
                <a:lnTo>
                  <a:pt x="6630" y="283613"/>
                </a:lnTo>
                <a:lnTo>
                  <a:pt x="11632" y="300947"/>
                </a:lnTo>
                <a:lnTo>
                  <a:pt x="17932" y="317682"/>
                </a:lnTo>
                <a:lnTo>
                  <a:pt x="25473" y="333760"/>
                </a:lnTo>
                <a:lnTo>
                  <a:pt x="34195" y="349123"/>
                </a:lnTo>
                <a:lnTo>
                  <a:pt x="44041" y="363711"/>
                </a:lnTo>
                <a:lnTo>
                  <a:pt x="54952" y="377468"/>
                </a:lnTo>
                <a:lnTo>
                  <a:pt x="66870" y="390334"/>
                </a:lnTo>
                <a:lnTo>
                  <a:pt x="79736" y="402251"/>
                </a:lnTo>
                <a:lnTo>
                  <a:pt x="93493" y="413162"/>
                </a:lnTo>
                <a:lnTo>
                  <a:pt x="108082" y="423007"/>
                </a:lnTo>
                <a:lnTo>
                  <a:pt x="123445" y="431729"/>
                </a:lnTo>
                <a:lnTo>
                  <a:pt x="139522" y="439269"/>
                </a:lnTo>
                <a:lnTo>
                  <a:pt x="156257" y="445568"/>
                </a:lnTo>
                <a:lnTo>
                  <a:pt x="173590" y="450570"/>
                </a:lnTo>
                <a:lnTo>
                  <a:pt x="191464" y="454214"/>
                </a:lnTo>
                <a:lnTo>
                  <a:pt x="209820" y="456443"/>
                </a:lnTo>
                <a:lnTo>
                  <a:pt x="228600" y="457200"/>
                </a:lnTo>
                <a:lnTo>
                  <a:pt x="247382" y="456443"/>
                </a:lnTo>
                <a:lnTo>
                  <a:pt x="265741" y="454214"/>
                </a:lnTo>
                <a:lnTo>
                  <a:pt x="283617" y="450570"/>
                </a:lnTo>
                <a:lnTo>
                  <a:pt x="300952" y="445568"/>
                </a:lnTo>
                <a:lnTo>
                  <a:pt x="317687" y="439269"/>
                </a:lnTo>
                <a:lnTo>
                  <a:pt x="333766" y="431729"/>
                </a:lnTo>
                <a:lnTo>
                  <a:pt x="349128" y="423007"/>
                </a:lnTo>
                <a:lnTo>
                  <a:pt x="363717" y="413162"/>
                </a:lnTo>
                <a:lnTo>
                  <a:pt x="377473" y="402251"/>
                </a:lnTo>
                <a:lnTo>
                  <a:pt x="390339" y="390334"/>
                </a:lnTo>
                <a:lnTo>
                  <a:pt x="402256" y="377468"/>
                </a:lnTo>
                <a:lnTo>
                  <a:pt x="413166" y="363711"/>
                </a:lnTo>
                <a:lnTo>
                  <a:pt x="423010" y="349123"/>
                </a:lnTo>
                <a:lnTo>
                  <a:pt x="431731" y="333760"/>
                </a:lnTo>
                <a:lnTo>
                  <a:pt x="439270" y="317682"/>
                </a:lnTo>
                <a:lnTo>
                  <a:pt x="445570" y="300947"/>
                </a:lnTo>
                <a:lnTo>
                  <a:pt x="450570" y="283613"/>
                </a:lnTo>
                <a:lnTo>
                  <a:pt x="454214" y="265738"/>
                </a:lnTo>
                <a:lnTo>
                  <a:pt x="456443" y="247381"/>
                </a:lnTo>
                <a:lnTo>
                  <a:pt x="457200" y="228600"/>
                </a:lnTo>
                <a:lnTo>
                  <a:pt x="456443" y="209818"/>
                </a:lnTo>
                <a:lnTo>
                  <a:pt x="454214" y="191461"/>
                </a:lnTo>
                <a:lnTo>
                  <a:pt x="450570" y="173586"/>
                </a:lnTo>
                <a:lnTo>
                  <a:pt x="445570" y="156252"/>
                </a:lnTo>
                <a:lnTo>
                  <a:pt x="439270" y="139517"/>
                </a:lnTo>
                <a:lnTo>
                  <a:pt x="431731" y="123439"/>
                </a:lnTo>
                <a:lnTo>
                  <a:pt x="423010" y="108076"/>
                </a:lnTo>
                <a:lnTo>
                  <a:pt x="413166" y="93488"/>
                </a:lnTo>
                <a:lnTo>
                  <a:pt x="402256" y="79731"/>
                </a:lnTo>
                <a:lnTo>
                  <a:pt x="390339" y="66865"/>
                </a:lnTo>
                <a:lnTo>
                  <a:pt x="377473" y="54948"/>
                </a:lnTo>
                <a:lnTo>
                  <a:pt x="363717" y="44037"/>
                </a:lnTo>
                <a:lnTo>
                  <a:pt x="349128" y="34192"/>
                </a:lnTo>
                <a:lnTo>
                  <a:pt x="333766" y="25470"/>
                </a:lnTo>
                <a:lnTo>
                  <a:pt x="317687" y="17930"/>
                </a:lnTo>
                <a:lnTo>
                  <a:pt x="300952" y="11631"/>
                </a:lnTo>
                <a:lnTo>
                  <a:pt x="283617" y="6629"/>
                </a:lnTo>
                <a:lnTo>
                  <a:pt x="265741" y="2985"/>
                </a:lnTo>
                <a:lnTo>
                  <a:pt x="247382" y="756"/>
                </a:lnTo>
                <a:lnTo>
                  <a:pt x="228600" y="0"/>
                </a:lnTo>
                <a:close/>
              </a:path>
            </a:pathLst>
          </a:custGeom>
          <a:solidFill>
            <a:srgbClr val="CB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64495" y="5184596"/>
            <a:ext cx="458474" cy="458048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09820" y="756"/>
                </a:lnTo>
                <a:lnTo>
                  <a:pt x="191464" y="2985"/>
                </a:lnTo>
                <a:lnTo>
                  <a:pt x="173590" y="6629"/>
                </a:lnTo>
                <a:lnTo>
                  <a:pt x="156257" y="11631"/>
                </a:lnTo>
                <a:lnTo>
                  <a:pt x="139522" y="17930"/>
                </a:lnTo>
                <a:lnTo>
                  <a:pt x="123445" y="25470"/>
                </a:lnTo>
                <a:lnTo>
                  <a:pt x="108082" y="34192"/>
                </a:lnTo>
                <a:lnTo>
                  <a:pt x="93493" y="44037"/>
                </a:lnTo>
                <a:lnTo>
                  <a:pt x="79736" y="54948"/>
                </a:lnTo>
                <a:lnTo>
                  <a:pt x="66870" y="66865"/>
                </a:lnTo>
                <a:lnTo>
                  <a:pt x="54952" y="79731"/>
                </a:lnTo>
                <a:lnTo>
                  <a:pt x="44041" y="93488"/>
                </a:lnTo>
                <a:lnTo>
                  <a:pt x="34195" y="108076"/>
                </a:lnTo>
                <a:lnTo>
                  <a:pt x="25473" y="123439"/>
                </a:lnTo>
                <a:lnTo>
                  <a:pt x="17932" y="139517"/>
                </a:lnTo>
                <a:lnTo>
                  <a:pt x="11632" y="156252"/>
                </a:lnTo>
                <a:lnTo>
                  <a:pt x="6630" y="173586"/>
                </a:lnTo>
                <a:lnTo>
                  <a:pt x="2985" y="191461"/>
                </a:lnTo>
                <a:lnTo>
                  <a:pt x="756" y="209818"/>
                </a:lnTo>
                <a:lnTo>
                  <a:pt x="0" y="228600"/>
                </a:lnTo>
                <a:lnTo>
                  <a:pt x="756" y="247381"/>
                </a:lnTo>
                <a:lnTo>
                  <a:pt x="2985" y="265738"/>
                </a:lnTo>
                <a:lnTo>
                  <a:pt x="6630" y="283613"/>
                </a:lnTo>
                <a:lnTo>
                  <a:pt x="11632" y="300947"/>
                </a:lnTo>
                <a:lnTo>
                  <a:pt x="17932" y="317682"/>
                </a:lnTo>
                <a:lnTo>
                  <a:pt x="25473" y="333760"/>
                </a:lnTo>
                <a:lnTo>
                  <a:pt x="34195" y="349123"/>
                </a:lnTo>
                <a:lnTo>
                  <a:pt x="44041" y="363711"/>
                </a:lnTo>
                <a:lnTo>
                  <a:pt x="54952" y="377468"/>
                </a:lnTo>
                <a:lnTo>
                  <a:pt x="66870" y="390334"/>
                </a:lnTo>
                <a:lnTo>
                  <a:pt x="79736" y="402251"/>
                </a:lnTo>
                <a:lnTo>
                  <a:pt x="93493" y="413162"/>
                </a:lnTo>
                <a:lnTo>
                  <a:pt x="108082" y="423007"/>
                </a:lnTo>
                <a:lnTo>
                  <a:pt x="123445" y="431729"/>
                </a:lnTo>
                <a:lnTo>
                  <a:pt x="139522" y="439269"/>
                </a:lnTo>
                <a:lnTo>
                  <a:pt x="156257" y="445568"/>
                </a:lnTo>
                <a:lnTo>
                  <a:pt x="173590" y="450570"/>
                </a:lnTo>
                <a:lnTo>
                  <a:pt x="191464" y="454214"/>
                </a:lnTo>
                <a:lnTo>
                  <a:pt x="209820" y="456443"/>
                </a:lnTo>
                <a:lnTo>
                  <a:pt x="228600" y="457200"/>
                </a:lnTo>
                <a:lnTo>
                  <a:pt x="247382" y="456443"/>
                </a:lnTo>
                <a:lnTo>
                  <a:pt x="265741" y="454214"/>
                </a:lnTo>
                <a:lnTo>
                  <a:pt x="283617" y="450570"/>
                </a:lnTo>
                <a:lnTo>
                  <a:pt x="300952" y="445568"/>
                </a:lnTo>
                <a:lnTo>
                  <a:pt x="317687" y="439269"/>
                </a:lnTo>
                <a:lnTo>
                  <a:pt x="333766" y="431729"/>
                </a:lnTo>
                <a:lnTo>
                  <a:pt x="349128" y="423007"/>
                </a:lnTo>
                <a:lnTo>
                  <a:pt x="363717" y="413162"/>
                </a:lnTo>
                <a:lnTo>
                  <a:pt x="377473" y="402251"/>
                </a:lnTo>
                <a:lnTo>
                  <a:pt x="390339" y="390334"/>
                </a:lnTo>
                <a:lnTo>
                  <a:pt x="402256" y="377468"/>
                </a:lnTo>
                <a:lnTo>
                  <a:pt x="413166" y="363711"/>
                </a:lnTo>
                <a:lnTo>
                  <a:pt x="423010" y="349123"/>
                </a:lnTo>
                <a:lnTo>
                  <a:pt x="431731" y="333760"/>
                </a:lnTo>
                <a:lnTo>
                  <a:pt x="439270" y="317682"/>
                </a:lnTo>
                <a:lnTo>
                  <a:pt x="445570" y="300947"/>
                </a:lnTo>
                <a:lnTo>
                  <a:pt x="450570" y="283613"/>
                </a:lnTo>
                <a:lnTo>
                  <a:pt x="454214" y="265738"/>
                </a:lnTo>
                <a:lnTo>
                  <a:pt x="456443" y="247381"/>
                </a:lnTo>
                <a:lnTo>
                  <a:pt x="457200" y="228600"/>
                </a:lnTo>
                <a:lnTo>
                  <a:pt x="456443" y="209818"/>
                </a:lnTo>
                <a:lnTo>
                  <a:pt x="454214" y="191461"/>
                </a:lnTo>
                <a:lnTo>
                  <a:pt x="450570" y="173586"/>
                </a:lnTo>
                <a:lnTo>
                  <a:pt x="445570" y="156252"/>
                </a:lnTo>
                <a:lnTo>
                  <a:pt x="439270" y="139517"/>
                </a:lnTo>
                <a:lnTo>
                  <a:pt x="431731" y="123439"/>
                </a:lnTo>
                <a:lnTo>
                  <a:pt x="423010" y="108076"/>
                </a:lnTo>
                <a:lnTo>
                  <a:pt x="413166" y="93488"/>
                </a:lnTo>
                <a:lnTo>
                  <a:pt x="402256" y="79731"/>
                </a:lnTo>
                <a:lnTo>
                  <a:pt x="390339" y="66865"/>
                </a:lnTo>
                <a:lnTo>
                  <a:pt x="377473" y="54948"/>
                </a:lnTo>
                <a:lnTo>
                  <a:pt x="363717" y="44037"/>
                </a:lnTo>
                <a:lnTo>
                  <a:pt x="349128" y="34192"/>
                </a:lnTo>
                <a:lnTo>
                  <a:pt x="333766" y="25470"/>
                </a:lnTo>
                <a:lnTo>
                  <a:pt x="317687" y="17930"/>
                </a:lnTo>
                <a:lnTo>
                  <a:pt x="300952" y="11631"/>
                </a:lnTo>
                <a:lnTo>
                  <a:pt x="283617" y="6629"/>
                </a:lnTo>
                <a:lnTo>
                  <a:pt x="265741" y="2985"/>
                </a:lnTo>
                <a:lnTo>
                  <a:pt x="247382" y="756"/>
                </a:lnTo>
                <a:lnTo>
                  <a:pt x="2286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6354" y="33264"/>
            <a:ext cx="8860380" cy="745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29" algn="r">
              <a:lnSpc>
                <a:spcPts val="1943"/>
              </a:lnSpc>
            </a:pPr>
            <a:r>
              <a:rPr b="1" dirty="0" smtClean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b="1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dirty="0">
              <a:latin typeface="Arial"/>
              <a:cs typeface="Arial"/>
            </a:endParaRPr>
          </a:p>
          <a:p>
            <a:pPr marL="12729">
              <a:lnSpc>
                <a:spcPct val="95825"/>
              </a:lnSpc>
              <a:spcBef>
                <a:spcPts val="660"/>
              </a:spcBef>
            </a:pPr>
            <a:r>
              <a:rPr lang="en-US" sz="2800" b="1" dirty="0" err="1" smtClean="0">
                <a:solidFill>
                  <a:srgbClr val="00009A"/>
                </a:solidFill>
                <a:latin typeface="Arial"/>
                <a:cs typeface="Arial"/>
              </a:rPr>
              <a:t>pengambilan</a:t>
            </a:r>
            <a:r>
              <a:rPr lang="en-US" sz="2800" b="1" dirty="0" smtClean="0">
                <a:solidFill>
                  <a:srgbClr val="00009A"/>
                </a:solidFill>
                <a:latin typeface="Arial"/>
                <a:cs typeface="Arial"/>
              </a:rPr>
              <a:t> </a:t>
            </a:r>
            <a:r>
              <a:rPr sz="2800" b="1" dirty="0" smtClean="0">
                <a:solidFill>
                  <a:srgbClr val="00009A"/>
                </a:solidFill>
                <a:latin typeface="Arial"/>
                <a:cs typeface="Arial"/>
              </a:rPr>
              <a:t>KEPUTUSAN SECARA ANALITIS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48882" y="871961"/>
            <a:ext cx="271641" cy="534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4200"/>
              </a:lnSpc>
              <a:spcBef>
                <a:spcPts val="209"/>
              </a:spcBef>
            </a:pPr>
            <a:r>
              <a:rPr sz="4000" dirty="0"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359" y="1009055"/>
            <a:ext cx="324412" cy="43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3378"/>
              </a:lnSpc>
              <a:spcBef>
                <a:spcPts val="168"/>
              </a:spcBef>
            </a:pPr>
            <a:r>
              <a:rPr sz="3200" dirty="0">
                <a:latin typeface="Arial"/>
                <a:cs typeface="Arial"/>
              </a:rPr>
              <a:t>+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4068" y="1144007"/>
            <a:ext cx="3242732" cy="1052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8663">
              <a:lnSpc>
                <a:spcPts val="2561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MASYARAKAT</a:t>
            </a:r>
            <a:endParaRPr sz="2400">
              <a:latin typeface="Arial"/>
              <a:cs typeface="Arial"/>
            </a:endParaRPr>
          </a:p>
          <a:p>
            <a:pPr marL="12729" marR="1470858">
              <a:lnSpc>
                <a:spcPct val="100041"/>
              </a:lnSpc>
              <a:spcBef>
                <a:spcPts val="1302"/>
              </a:spcBef>
            </a:pPr>
            <a:r>
              <a:rPr b="1" dirty="0">
                <a:solidFill>
                  <a:srgbClr val="CC0064"/>
                </a:solidFill>
                <a:latin typeface="Arial"/>
                <a:cs typeface="Arial"/>
              </a:rPr>
              <a:t>Fakta dan Opini yang relevan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40362" y="1144006"/>
            <a:ext cx="733904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561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DAN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7826" y="1144007"/>
            <a:ext cx="3379387" cy="1052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 marR="34369">
              <a:lnSpc>
                <a:spcPts val="2561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LINGKUNGAN</a:t>
            </a:r>
            <a:endParaRPr sz="2400">
              <a:latin typeface="Arial"/>
              <a:cs typeface="Arial"/>
            </a:endParaRPr>
          </a:p>
          <a:p>
            <a:pPr marL="517127" marR="34369">
              <a:lnSpc>
                <a:spcPct val="95825"/>
              </a:lnSpc>
              <a:spcBef>
                <a:spcPts val="1302"/>
              </a:spcBef>
            </a:pPr>
            <a:r>
              <a:rPr b="1" dirty="0">
                <a:solidFill>
                  <a:srgbClr val="CC0064"/>
                </a:solidFill>
                <a:latin typeface="Arial"/>
                <a:cs typeface="Arial"/>
              </a:rPr>
              <a:t>Informasi, Opini dan</a:t>
            </a:r>
            <a:endParaRPr>
              <a:latin typeface="Arial"/>
              <a:cs typeface="Arial"/>
            </a:endParaRPr>
          </a:p>
          <a:p>
            <a:pPr marL="517127">
              <a:lnSpc>
                <a:spcPct val="95825"/>
              </a:lnSpc>
              <a:spcBef>
                <a:spcPts val="90"/>
              </a:spcBef>
            </a:pPr>
            <a:r>
              <a:rPr b="1" dirty="0">
                <a:solidFill>
                  <a:srgbClr val="CC0064"/>
                </a:solidFill>
                <a:latin typeface="Arial"/>
                <a:cs typeface="Arial"/>
              </a:rPr>
              <a:t>Tradisi yang tidak relevan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4375" y="2136444"/>
            <a:ext cx="1277623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561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Masalah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7877" y="2771063"/>
            <a:ext cx="205114" cy="279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8063" y="2785346"/>
            <a:ext cx="3111517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561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ANALISIS MASALAH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2923" y="3193873"/>
            <a:ext cx="2415309" cy="529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1943"/>
              </a:lnSpc>
              <a:spcBef>
                <a:spcPts val="97"/>
              </a:spcBef>
            </a:pPr>
            <a:r>
              <a:rPr b="1" dirty="0" err="1" smtClean="0">
                <a:solidFill>
                  <a:srgbClr val="CC0064"/>
                </a:solidFill>
                <a:latin typeface="Arial"/>
                <a:cs typeface="Arial"/>
              </a:rPr>
              <a:t>Spesifikasi</a:t>
            </a:r>
            <a:r>
              <a:rPr b="1" dirty="0" smtClean="0">
                <a:solidFill>
                  <a:srgbClr val="CC0064"/>
                </a:solidFill>
                <a:latin typeface="Arial"/>
                <a:cs typeface="Arial"/>
              </a:rPr>
              <a:t>,</a:t>
            </a:r>
            <a:r>
              <a:rPr lang="en-US" b="1" dirty="0" smtClean="0">
                <a:solidFill>
                  <a:srgbClr val="CC0064"/>
                </a:solidFill>
                <a:latin typeface="Arial"/>
                <a:cs typeface="Arial"/>
              </a:rPr>
              <a:t> </a:t>
            </a:r>
            <a:r>
              <a:rPr b="1" dirty="0" err="1" smtClean="0">
                <a:solidFill>
                  <a:srgbClr val="CC0064"/>
                </a:solidFill>
                <a:latin typeface="Arial"/>
                <a:cs typeface="Arial"/>
              </a:rPr>
              <a:t>Kriteria</a:t>
            </a:r>
            <a:r>
              <a:rPr b="1" dirty="0">
                <a:solidFill>
                  <a:srgbClr val="CC0064"/>
                </a:solidFill>
                <a:latin typeface="Arial"/>
                <a:cs typeface="Arial"/>
              </a:rPr>
              <a:t>, dsb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1857" y="3357906"/>
            <a:ext cx="2754824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561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Rumusan Masalah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68459" y="4006808"/>
            <a:ext cx="4722990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561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MENCARI SOLUSI ALTERNATIF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14824" y="4068866"/>
            <a:ext cx="205114" cy="279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8270" y="4655709"/>
            <a:ext cx="3431104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561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Solusi-Solusi Alternatif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9175" y="5290328"/>
            <a:ext cx="205114" cy="279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7695" y="5304611"/>
            <a:ext cx="4335030" cy="330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561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PENGAMBILAN KEPUTUSAN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52736" y="6268468"/>
            <a:ext cx="2297040" cy="38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9">
              <a:lnSpc>
                <a:spcPts val="2972"/>
              </a:lnSpc>
              <a:spcBef>
                <a:spcPts val="148"/>
              </a:spcBef>
            </a:pPr>
            <a:r>
              <a:rPr sz="2800" b="1" dirty="0">
                <a:latin typeface="Arial"/>
                <a:cs typeface="Arial"/>
              </a:rPr>
              <a:t>KEPUTUSAN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5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3402</TotalTime>
  <Words>1075</Words>
  <Application>Microsoft Office PowerPoint</Application>
  <PresentationFormat>On-screen Show (4:3)</PresentationFormat>
  <Paragraphs>333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Civic</vt:lpstr>
      <vt:lpstr>DK 116 KONSEP TEKNOLOGI</vt:lpstr>
      <vt:lpstr>Pendahuluan</vt:lpstr>
      <vt:lpstr>PowerPoint Presentation</vt:lpstr>
      <vt:lpstr>Pengambilan Keputusan ?</vt:lpstr>
      <vt:lpstr>Pengambilan Keputusan ?</vt:lpstr>
      <vt:lpstr>PowerPoint Presentation</vt:lpstr>
      <vt:lpstr>PowerPoint Presentation</vt:lpstr>
      <vt:lpstr>PowerPoint Presentation</vt:lpstr>
      <vt:lpstr>PowerPoint Presentation</vt:lpstr>
      <vt:lpstr>Contoh pengambilan Keputusan</vt:lpstr>
      <vt:lpstr>Contoh pengambilan Keputusan</vt:lpstr>
      <vt:lpstr>Contoh pengambilan Keputusan</vt:lpstr>
      <vt:lpstr>Contoh pengambilan Keputusan</vt:lpstr>
      <vt:lpstr>Contoh pengambilan Keputusan</vt:lpstr>
      <vt:lpstr>Klasifikasi keputusan dan penangannya</vt:lpstr>
      <vt:lpstr>4 Elemen pengambilan keputusan</vt:lpstr>
      <vt:lpstr>TEKNIK PENCARIAN SOLUSI PERSOALAN</vt:lpstr>
      <vt:lpstr>CONTOH KASUS PENGAMBILAN KEPUTUSAN </vt:lpstr>
      <vt:lpstr>PowerPoint Presentation</vt:lpstr>
      <vt:lpstr>Contoh Soal</vt:lpstr>
      <vt:lpstr>Penyederhanaan</vt:lpstr>
      <vt:lpstr>PowerPoint Presentation</vt:lpstr>
      <vt:lpstr>Membuat persamaan Matematika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Optimasi</vt:lpstr>
      <vt:lpstr>Optimasi</vt:lpstr>
      <vt:lpstr>PowerPoint Presentation</vt:lpstr>
      <vt:lpstr>Pengujian Titik Koordinat</vt:lpstr>
      <vt:lpstr>PowerPoint Presentation</vt:lpstr>
      <vt:lpstr>Latihan Soal 1</vt:lpstr>
      <vt:lpstr>PowerPoint Presentation</vt:lpstr>
      <vt:lpstr>Latihan Soal 2</vt:lpstr>
      <vt:lpstr>PowerPoint Presentation</vt:lpstr>
      <vt:lpstr>PowerPoint Presentation</vt:lpstr>
      <vt:lpstr>PERTIMBANGAN/PERMASALAHAN  PENGAMBILAN KEPUTUSAN</vt:lpstr>
      <vt:lpstr>Pertimbangan/permasalahan  pengambilan keputusan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Agung</dc:creator>
  <cp:lastModifiedBy>Arvianti</cp:lastModifiedBy>
  <cp:revision>222</cp:revision>
  <dcterms:created xsi:type="dcterms:W3CDTF">2012-10-02T14:14:32Z</dcterms:created>
  <dcterms:modified xsi:type="dcterms:W3CDTF">2014-11-27T05:30:14Z</dcterms:modified>
</cp:coreProperties>
</file>